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  <p:sldMasterId id="2147484333" r:id="rId2"/>
    <p:sldMasterId id="2147484351" r:id="rId3"/>
    <p:sldMasterId id="2147484355" r:id="rId4"/>
    <p:sldMasterId id="2147484361" r:id="rId5"/>
    <p:sldMasterId id="2147484371" r:id="rId6"/>
  </p:sldMasterIdLst>
  <p:notesMasterIdLst>
    <p:notesMasterId r:id="rId17"/>
  </p:notesMasterIdLst>
  <p:sldIdLst>
    <p:sldId id="2147473920" r:id="rId7"/>
    <p:sldId id="342" r:id="rId8"/>
    <p:sldId id="333" r:id="rId9"/>
    <p:sldId id="409" r:id="rId10"/>
    <p:sldId id="332" r:id="rId11"/>
    <p:sldId id="403" r:id="rId12"/>
    <p:sldId id="2147473919" r:id="rId13"/>
    <p:sldId id="2147473905" r:id="rId14"/>
    <p:sldId id="2147473906" r:id="rId15"/>
    <p:sldId id="21474739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6" autoAdjust="0"/>
    <p:restoredTop sz="94681" autoAdjust="0"/>
  </p:normalViewPr>
  <p:slideViewPr>
    <p:cSldViewPr snapToGrid="0">
      <p:cViewPr varScale="1">
        <p:scale>
          <a:sx n="77" d="100"/>
          <a:sy n="77" d="100"/>
        </p:scale>
        <p:origin x="806" y="62"/>
      </p:cViewPr>
      <p:guideLst/>
    </p:cSldViewPr>
  </p:slideViewPr>
  <p:outlineViewPr>
    <p:cViewPr>
      <p:scale>
        <a:sx n="33" d="100"/>
        <a:sy n="33" d="100"/>
      </p:scale>
      <p:origin x="0" y="-289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尿蛋白（g/g.cr）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6か月後</c:v>
                </c:pt>
                <c:pt idx="1">
                  <c:v>3か月後</c:v>
                </c:pt>
                <c:pt idx="2">
                  <c:v>投与直前</c:v>
                </c:pt>
                <c:pt idx="3">
                  <c:v>3か月後</c:v>
                </c:pt>
                <c:pt idx="4">
                  <c:v>6か月後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0.67</c:v>
                </c:pt>
                <c:pt idx="1">
                  <c:v>0.75</c:v>
                </c:pt>
                <c:pt idx="2">
                  <c:v>0.66</c:v>
                </c:pt>
                <c:pt idx="3">
                  <c:v>0.31</c:v>
                </c:pt>
                <c:pt idx="4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08-49C2-A0B9-80935D458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836095"/>
        <c:axId val="628842815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eGFR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6か月後</c:v>
                </c:pt>
                <c:pt idx="1">
                  <c:v>3か月後</c:v>
                </c:pt>
                <c:pt idx="2">
                  <c:v>投与直前</c:v>
                </c:pt>
                <c:pt idx="3">
                  <c:v>3か月後</c:v>
                </c:pt>
                <c:pt idx="4">
                  <c:v>6か月後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52.7</c:v>
                </c:pt>
                <c:pt idx="1">
                  <c:v>55</c:v>
                </c:pt>
                <c:pt idx="2">
                  <c:v>58</c:v>
                </c:pt>
                <c:pt idx="3">
                  <c:v>45.7</c:v>
                </c:pt>
                <c:pt idx="4">
                  <c:v>46.7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08-49C2-A0B9-80935D458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428015"/>
        <c:axId val="628838975"/>
      </c:lineChart>
      <c:catAx>
        <c:axId val="62883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8842815"/>
        <c:crosses val="autoZero"/>
        <c:auto val="1"/>
        <c:lblAlgn val="ctr"/>
        <c:lblOffset val="100"/>
        <c:noMultiLvlLbl val="0"/>
      </c:catAx>
      <c:valAx>
        <c:axId val="628842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8836095"/>
        <c:crosses val="autoZero"/>
        <c:crossBetween val="between"/>
      </c:valAx>
      <c:valAx>
        <c:axId val="62883897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6428015"/>
        <c:crosses val="max"/>
        <c:crossBetween val="between"/>
      </c:valAx>
      <c:catAx>
        <c:axId val="5664280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88389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D0FCA-2C17-4E72-A866-FDE1368AD420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56D2-3C6E-48C9-A019-A355CEDC93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8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19BD4-8366-804F-BEDF-D045DEED5E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3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70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49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67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98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47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87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323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73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14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973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758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11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542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194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111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29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03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89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881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321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2118" y="0"/>
            <a:ext cx="1341967" cy="2603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b="1" dirty="0">
                <a:solidFill>
                  <a:prstClr val="white"/>
                </a:solidFill>
              </a:rPr>
              <a:t>参考情報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60999"/>
            <a:ext cx="9024000" cy="936000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7999" y="1412875"/>
            <a:ext cx="11136951" cy="4429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7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1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60999"/>
            <a:ext cx="9024000" cy="936000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7999" y="1412875"/>
            <a:ext cx="11136951" cy="4429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57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fld id="{191F8A60-DE72-4644-AD6F-14EA39E3901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311692" y="6611780"/>
            <a:ext cx="6624736" cy="246221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 algn="r">
              <a:spcBef>
                <a:spcPts val="0"/>
              </a:spcBef>
              <a:buNone/>
              <a:defRPr sz="1000"/>
            </a:lvl2pPr>
            <a:lvl3pPr marL="914400" indent="0" algn="r">
              <a:spcBef>
                <a:spcPts val="0"/>
              </a:spcBef>
              <a:buNone/>
              <a:defRPr sz="1000"/>
            </a:lvl3pPr>
            <a:lvl4pPr marL="1371600" indent="0" algn="r">
              <a:spcBef>
                <a:spcPts val="0"/>
              </a:spcBef>
              <a:buNone/>
              <a:defRPr sz="1000"/>
            </a:lvl4pPr>
            <a:lvl5pPr marL="1828800" indent="0" algn="r">
              <a:spcBef>
                <a:spcPts val="0"/>
              </a:spcBef>
              <a:buNone/>
              <a:defRPr sz="1000"/>
            </a:lvl5pPr>
          </a:lstStyle>
          <a:p>
            <a:pPr lvl="0"/>
            <a:r>
              <a:rPr kumimoji="1" lang="ja-JP" altLang="en-US" dirty="0"/>
              <a:t>ダミー</a:t>
            </a:r>
          </a:p>
        </p:txBody>
      </p:sp>
    </p:spTree>
    <p:extLst>
      <p:ext uri="{BB962C8B-B14F-4D97-AF65-F5344CB8AC3E}">
        <p14:creationId xmlns:p14="http://schemas.microsoft.com/office/powerpoint/2010/main" val="89943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RD_PPT_Cover_Graphi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261939"/>
            <a:ext cx="11484864" cy="5586984"/>
          </a:xfrm>
          <a:prstGeom prst="rect">
            <a:avLst/>
          </a:prstGeom>
        </p:spPr>
      </p:pic>
      <p:pic>
        <p:nvPicPr>
          <p:cNvPr id="11" name="Picture 10" descr="Bar.png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81678"/>
            <a:ext cx="12192000" cy="676323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28001" y="407359"/>
            <a:ext cx="9091084" cy="921381"/>
          </a:xfrm>
        </p:spPr>
        <p:txBody>
          <a:bodyPr anchor="t"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pic>
        <p:nvPicPr>
          <p:cNvPr id="7" name="図 6" descr="PCマーク_15110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000" y="6596592"/>
            <a:ext cx="296672" cy="216408"/>
          </a:xfrm>
          <a:prstGeom prst="rect">
            <a:avLst/>
          </a:prstGeom>
        </p:spPr>
      </p:pic>
      <p:sp>
        <p:nvSpPr>
          <p:cNvPr id="9" name="正方形/長方形 8"/>
          <p:cNvSpPr/>
          <p:nvPr userDrawn="1"/>
        </p:nvSpPr>
        <p:spPr>
          <a:xfrm>
            <a:off x="6592933" y="4535092"/>
            <a:ext cx="5232000" cy="130380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</a:rPr>
              <a:t>【</a:t>
            </a:r>
            <a:r>
              <a:rPr lang="ja-JP" altLang="en-US" sz="1000" dirty="0">
                <a:solidFill>
                  <a:prstClr val="black"/>
                </a:solidFill>
              </a:rPr>
              <a:t>禁忌（次の患者には投与しないこと）</a:t>
            </a:r>
            <a:r>
              <a:rPr lang="en-US" altLang="ja-JP" sz="1000" dirty="0">
                <a:solidFill>
                  <a:prstClr val="black"/>
                </a:solidFill>
              </a:rPr>
              <a:t>】</a:t>
            </a:r>
            <a:br>
              <a:rPr lang="en-US" altLang="ja-JP" sz="1000" dirty="0">
                <a:solidFill>
                  <a:prstClr val="black"/>
                </a:solidFill>
              </a:rPr>
            </a:br>
            <a:r>
              <a:rPr lang="ja-JP" altLang="en-US" sz="1000" dirty="0">
                <a:solidFill>
                  <a:prstClr val="black"/>
                </a:solidFill>
              </a:rPr>
              <a:t>（</a:t>
            </a:r>
            <a:r>
              <a:rPr lang="en-US" altLang="ja-JP" sz="1000" dirty="0">
                <a:solidFill>
                  <a:prstClr val="black"/>
                </a:solidFill>
              </a:rPr>
              <a:t>1</a:t>
            </a:r>
            <a:r>
              <a:rPr lang="ja-JP" altLang="en-US" sz="1000" dirty="0">
                <a:solidFill>
                  <a:prstClr val="black"/>
                </a:solidFill>
              </a:rPr>
              <a:t>） 本剤の成分に対し過敏症の既往歴のある患者</a:t>
            </a:r>
          </a:p>
          <a:p>
            <a:r>
              <a:rPr lang="ja-JP" altLang="en-US" sz="1000" dirty="0">
                <a:solidFill>
                  <a:prstClr val="black"/>
                </a:solidFill>
              </a:rPr>
              <a:t>（</a:t>
            </a:r>
            <a:r>
              <a:rPr lang="en-US" altLang="ja-JP" sz="1000" dirty="0">
                <a:solidFill>
                  <a:prstClr val="black"/>
                </a:solidFill>
              </a:rPr>
              <a:t>2</a:t>
            </a:r>
            <a:r>
              <a:rPr lang="ja-JP" altLang="en-US" sz="1000" dirty="0">
                <a:solidFill>
                  <a:prstClr val="black"/>
                </a:solidFill>
              </a:rPr>
              <a:t>） 重症ケトーシス、糖尿病性昏睡又は前昏睡の患者</a:t>
            </a:r>
          </a:p>
          <a:p>
            <a:pPr marL="363538"/>
            <a:r>
              <a:rPr lang="ja-JP" altLang="en-US" sz="1000" dirty="0">
                <a:solidFill>
                  <a:prstClr val="black"/>
                </a:solidFill>
              </a:rPr>
              <a:t>［輸液及びインスリンによる速やかな高血糖の是正が必須と</a:t>
            </a:r>
            <a:br>
              <a:rPr lang="en-US" altLang="ja-JP" sz="1000" dirty="0">
                <a:solidFill>
                  <a:prstClr val="black"/>
                </a:solidFill>
              </a:rPr>
            </a:br>
            <a:r>
              <a:rPr lang="ja-JP" altLang="en-US" sz="1000" dirty="0">
                <a:solidFill>
                  <a:prstClr val="black"/>
                </a:solidFill>
              </a:rPr>
              <a:t>なるので本剤の投与は適さない。］</a:t>
            </a:r>
          </a:p>
          <a:p>
            <a:r>
              <a:rPr lang="ja-JP" altLang="en-US" sz="1000" dirty="0">
                <a:solidFill>
                  <a:prstClr val="black"/>
                </a:solidFill>
              </a:rPr>
              <a:t>（</a:t>
            </a:r>
            <a:r>
              <a:rPr lang="en-US" altLang="ja-JP" sz="1000" dirty="0">
                <a:solidFill>
                  <a:prstClr val="black"/>
                </a:solidFill>
              </a:rPr>
              <a:t>3</a:t>
            </a:r>
            <a:r>
              <a:rPr lang="ja-JP" altLang="en-US" sz="1000" dirty="0">
                <a:solidFill>
                  <a:prstClr val="black"/>
                </a:solidFill>
              </a:rPr>
              <a:t>） 重症感染症、手術前後、重篤な外傷のある患者</a:t>
            </a:r>
          </a:p>
          <a:p>
            <a:pPr marL="363538"/>
            <a:r>
              <a:rPr lang="ja-JP" altLang="en-US" sz="1000" dirty="0">
                <a:solidFill>
                  <a:prstClr val="black"/>
                </a:solidFill>
              </a:rPr>
              <a:t>［インスリン注射による血糖管理が望まれるので本剤の投与</a:t>
            </a:r>
            <a:br>
              <a:rPr lang="en-US" altLang="ja-JP" sz="1000" dirty="0">
                <a:solidFill>
                  <a:prstClr val="black"/>
                </a:solidFill>
              </a:rPr>
            </a:br>
            <a:r>
              <a:rPr lang="ja-JP" altLang="en-US" sz="1000" dirty="0">
                <a:solidFill>
                  <a:prstClr val="black"/>
                </a:solidFill>
              </a:rPr>
              <a:t>は適さない。］</a:t>
            </a:r>
          </a:p>
        </p:txBody>
      </p:sp>
      <p:grpSp>
        <p:nvGrpSpPr>
          <p:cNvPr id="3" name="グループ化 9"/>
          <p:cNvGrpSpPr/>
          <p:nvPr userDrawn="1"/>
        </p:nvGrpSpPr>
        <p:grpSpPr>
          <a:xfrm>
            <a:off x="482800" y="4515473"/>
            <a:ext cx="6000000" cy="1225048"/>
            <a:chOff x="362100" y="4490073"/>
            <a:chExt cx="4500000" cy="1225048"/>
          </a:xfrm>
        </p:grpSpPr>
        <p:grpSp>
          <p:nvGrpSpPr>
            <p:cNvPr id="4" name="グループ化 11"/>
            <p:cNvGrpSpPr/>
            <p:nvPr/>
          </p:nvGrpSpPr>
          <p:grpSpPr>
            <a:xfrm>
              <a:off x="362100" y="4490073"/>
              <a:ext cx="1333075" cy="169277"/>
              <a:chOff x="252000" y="4602306"/>
              <a:chExt cx="1333075" cy="169277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252000" y="4602306"/>
                <a:ext cx="828000" cy="16927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ja-JP" altLang="en-US" sz="500" dirty="0">
                    <a:solidFill>
                      <a:srgbClr val="000000"/>
                    </a:solidFill>
                  </a:rPr>
                  <a:t>日本標準商品分類番号</a:t>
                </a: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1081075" y="4602306"/>
                <a:ext cx="504000" cy="16927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ja-JP" sz="500" dirty="0">
                    <a:solidFill>
                      <a:srgbClr val="000000"/>
                    </a:solidFill>
                  </a:rPr>
                  <a:t>873969</a:t>
                </a:r>
                <a:endParaRPr lang="ja-JP" altLang="en-US" sz="5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グループ化 12"/>
            <p:cNvGrpSpPr/>
            <p:nvPr/>
          </p:nvGrpSpPr>
          <p:grpSpPr>
            <a:xfrm>
              <a:off x="362100" y="4688959"/>
              <a:ext cx="4500000" cy="1026162"/>
              <a:chOff x="324000" y="5012878"/>
              <a:chExt cx="4500000" cy="1026162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324000" y="5012959"/>
                <a:ext cx="4500000" cy="1026000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800" dirty="0" err="1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Picture 1" descr="C:\Users\01018074\Downloads\logoset.png (1)\logoset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4000" y="5012878"/>
                <a:ext cx="4500000" cy="1026162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908147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60999"/>
            <a:ext cx="9024000" cy="936000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7999" y="1412875"/>
            <a:ext cx="11136951" cy="4429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14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60999"/>
            <a:ext cx="9024000" cy="936000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7999" y="1412875"/>
            <a:ext cx="11136951" cy="4429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角丸四角形 4"/>
          <p:cNvSpPr/>
          <p:nvPr userDrawn="1"/>
        </p:nvSpPr>
        <p:spPr>
          <a:xfrm>
            <a:off x="2118" y="0"/>
            <a:ext cx="1341967" cy="2603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b="1" dirty="0">
                <a:solidFill>
                  <a:prstClr val="white"/>
                </a:solidFill>
              </a:rPr>
              <a:t>参考情報</a:t>
            </a:r>
          </a:p>
        </p:txBody>
      </p:sp>
    </p:spTree>
    <p:extLst>
      <p:ext uri="{BB962C8B-B14F-4D97-AF65-F5344CB8AC3E}">
        <p14:creationId xmlns:p14="http://schemas.microsoft.com/office/powerpoint/2010/main" val="3489745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60999"/>
            <a:ext cx="9024000" cy="936000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7999" y="1412875"/>
            <a:ext cx="11136951" cy="4429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>
              <a:solidFill>
                <a:srgbClr val="4B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11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JARD_PPT_Div_Graphi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85" y="263526"/>
            <a:ext cx="11485033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10" descr="PCマーク_15110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4" y="6596064"/>
            <a:ext cx="29633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528001" y="407359"/>
            <a:ext cx="9091084" cy="921381"/>
          </a:xfrm>
        </p:spPr>
        <p:txBody>
          <a:bodyPr anchor="t"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39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1800" y="2420938"/>
            <a:ext cx="9984317" cy="15843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8C7D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962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9F856C-02D2-4F80-8193-D5AD48B9C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0E9C-7778-4B6D-AF8D-BA52868FF9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F540C91-F9C3-4A9C-BC42-000BD7ED8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14919" y="6642556"/>
            <a:ext cx="8977759" cy="215444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457200" indent="0" algn="r">
              <a:buNone/>
              <a:defRPr sz="800">
                <a:solidFill>
                  <a:schemeClr val="tx1"/>
                </a:solidFill>
              </a:defRPr>
            </a:lvl2pPr>
            <a:lvl3pPr marL="914400" indent="0" algn="r">
              <a:buNone/>
              <a:defRPr sz="800">
                <a:solidFill>
                  <a:schemeClr val="tx1"/>
                </a:solidFill>
              </a:defRPr>
            </a:lvl3pPr>
            <a:lvl4pPr marL="1371600" indent="0" algn="r">
              <a:buNone/>
              <a:defRPr sz="800">
                <a:solidFill>
                  <a:schemeClr val="tx1"/>
                </a:solidFill>
              </a:defRPr>
            </a:lvl4pPr>
            <a:lvl5pPr marL="1828800" indent="0" algn="r"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3973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4419" y="1125539"/>
            <a:ext cx="11521016" cy="1511300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rgbClr val="008C7D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1534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34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スライド番号、書誌事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D93780-B596-4687-A5D0-53A6F062E9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9669" y="6642556"/>
            <a:ext cx="9072331" cy="215444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C479EEE8-3DBB-4807-A87E-B620E6EF8F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080E9C-7778-4B6D-AF8D-BA52868FF9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06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、スライド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C479EEE8-3DBB-4807-A87E-B620E6EF8F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080E9C-7778-4B6D-AF8D-BA52868FF9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38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1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61610" y="1656000"/>
            <a:ext cx="10737772" cy="4132800"/>
          </a:xfrm>
        </p:spPr>
        <p:txBody>
          <a:bodyPr/>
          <a:lstStyle/>
          <a:p>
            <a:pPr lvl="0"/>
            <a:r>
              <a:rPr lang="en-US"/>
              <a:t>First level bullet is Arial Regular 18 pts in brown (Text 2)</a:t>
            </a:r>
          </a:p>
          <a:p>
            <a:pPr lvl="1"/>
            <a:r>
              <a:rPr lang="en-US"/>
              <a:t>Second level bullet is Arial Regular 16 pts in brown (Text 2)</a:t>
            </a:r>
          </a:p>
          <a:p>
            <a:pPr lvl="2"/>
            <a:r>
              <a:rPr lang="en-US"/>
              <a:t>Third level bullet is Arial Regular 16 pts in brown (Text 2)</a:t>
            </a:r>
          </a:p>
          <a:p>
            <a:pPr lvl="3"/>
            <a:r>
              <a:rPr lang="en-US"/>
              <a:t>Fourth level bullet is Arial Regular 14 pts in brown (Text 2)</a:t>
            </a:r>
          </a:p>
          <a:p>
            <a:pPr lvl="4"/>
            <a:r>
              <a:rPr lang="en-US"/>
              <a:t>Fifth level bullet is Arial Regular 14 pts in brown (Text 2)</a:t>
            </a: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8CBE8A76-F3B3-43A9-A0E8-298D251B1066}"/>
              </a:ext>
            </a:extLst>
          </p:cNvPr>
          <p:cNvSpPr/>
          <p:nvPr userDrawn="1"/>
        </p:nvSpPr>
        <p:spPr>
          <a:xfrm>
            <a:off x="0" y="0"/>
            <a:ext cx="1341589" cy="260648"/>
          </a:xfrm>
          <a:prstGeom prst="roundRect">
            <a:avLst>
              <a:gd name="adj" fmla="val 50000"/>
            </a:avLst>
          </a:prstGeom>
          <a:solidFill>
            <a:srgbClr val="4B3232"/>
          </a:solidFill>
          <a:ln w="25400" cap="flat" cmpd="sng" algn="ctr">
            <a:noFill/>
            <a:prstDash val="solid"/>
          </a:ln>
          <a:effectLst/>
        </p:spPr>
        <p:txBody>
          <a:bodyPr tIns="3600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参考情報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B371B5-E3CA-491B-8B02-D50552354E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C080E9C-7778-4B6D-AF8D-BA52868FF9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EAB98148-4581-4974-A5B0-26E980645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75653" y="6642556"/>
            <a:ext cx="9216347" cy="215444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61075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61610" y="1656000"/>
            <a:ext cx="10737772" cy="4132800"/>
          </a:xfrm>
        </p:spPr>
        <p:txBody>
          <a:bodyPr/>
          <a:lstStyle/>
          <a:p>
            <a:pPr lvl="0"/>
            <a:r>
              <a:rPr lang="en-US"/>
              <a:t>First level bullet is Arial Regular 18 pts in brown (Text 2)</a:t>
            </a:r>
          </a:p>
          <a:p>
            <a:pPr lvl="1"/>
            <a:r>
              <a:rPr lang="en-US"/>
              <a:t>Second level bullet is Arial Regular 16 pts in brown (Text 2)</a:t>
            </a:r>
          </a:p>
          <a:p>
            <a:pPr lvl="2"/>
            <a:r>
              <a:rPr lang="en-US"/>
              <a:t>Third level bullet is Arial Regular 16 pts in brown (Text 2)</a:t>
            </a:r>
          </a:p>
          <a:p>
            <a:pPr lvl="3"/>
            <a:r>
              <a:rPr lang="en-US"/>
              <a:t>Fourth level bullet is Arial Regular 14 pts in brown (Text 2)</a:t>
            </a:r>
          </a:p>
          <a:p>
            <a:pPr lvl="4"/>
            <a:r>
              <a:rPr lang="en-US"/>
              <a:t>Fifth level bullet is Arial Regular 14 pts in brown (Text 2)</a:t>
            </a:r>
          </a:p>
        </p:txBody>
      </p:sp>
      <p:pic>
        <p:nvPicPr>
          <p:cNvPr id="8" name="図 7" descr="PCマーク_1511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000" y="6596592"/>
            <a:ext cx="296672" cy="216408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8CBE8A76-F3B3-43A9-A0E8-298D251B1066}"/>
              </a:ext>
            </a:extLst>
          </p:cNvPr>
          <p:cNvSpPr/>
          <p:nvPr userDrawn="1"/>
        </p:nvSpPr>
        <p:spPr>
          <a:xfrm>
            <a:off x="0" y="0"/>
            <a:ext cx="1341589" cy="260648"/>
          </a:xfrm>
          <a:prstGeom prst="roundRect">
            <a:avLst>
              <a:gd name="adj" fmla="val 50000"/>
            </a:avLst>
          </a:prstGeom>
          <a:solidFill>
            <a:srgbClr val="4B3232"/>
          </a:solidFill>
          <a:ln w="25400" cap="flat" cmpd="sng" algn="ctr">
            <a:noFill/>
            <a:prstDash val="solid"/>
          </a:ln>
          <a:effectLst/>
        </p:spPr>
        <p:txBody>
          <a:bodyPr tIns="3600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参考情報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682AF63-9E36-47DD-B6DC-EB6CA515F2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492876"/>
            <a:ext cx="2743200" cy="365125"/>
          </a:xfrm>
        </p:spPr>
        <p:txBody>
          <a:bodyPr/>
          <a:lstStyle/>
          <a:p>
            <a:fld id="{DC080E9C-7778-4B6D-AF8D-BA52868FF9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D256B8B2-B81B-4F11-BDDB-3133D6213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44782" y="6642556"/>
            <a:ext cx="1547218" cy="215444"/>
          </a:xfrm>
        </p:spPr>
        <p:txBody>
          <a:bodyPr wrap="non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1538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0682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1800" y="2420938"/>
            <a:ext cx="9984317" cy="15843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8C7D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64426E3-1DF7-993D-7B4E-BC5014CC1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16" y="4483169"/>
            <a:ext cx="5230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4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F615A5-F241-E9B6-A895-4E3DCAF621F9}"/>
              </a:ext>
            </a:extLst>
          </p:cNvPr>
          <p:cNvSpPr txBox="1">
            <a:spLocks/>
          </p:cNvSpPr>
          <p:nvPr userDrawn="1"/>
        </p:nvSpPr>
        <p:spPr>
          <a:xfrm>
            <a:off x="0" y="6577150"/>
            <a:ext cx="442800" cy="27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1F8A60-DE72-4644-AD6F-14EA39E3901B}" type="slidenum">
              <a:rPr kumimoji="0" lang="ja-JP" altLang="en-US" sz="1200"/>
              <a:pPr/>
              <a:t>‹#›</a:t>
            </a:fld>
            <a:endParaRPr kumimoji="0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4391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B9ECD747-0567-7F9D-B20B-A17FC11649EF}"/>
              </a:ext>
            </a:extLst>
          </p:cNvPr>
          <p:cNvSpPr txBox="1">
            <a:spLocks/>
          </p:cNvSpPr>
          <p:nvPr userDrawn="1"/>
        </p:nvSpPr>
        <p:spPr>
          <a:xfrm>
            <a:off x="0" y="6577150"/>
            <a:ext cx="442800" cy="27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1F8A60-DE72-4644-AD6F-14EA39E3901B}" type="slidenum">
              <a:rPr kumimoji="0" lang="ja-JP" altLang="en-US" sz="1200"/>
              <a:pPr/>
              <a:t>‹#›</a:t>
            </a:fld>
            <a:endParaRPr kumimoji="0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61094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6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499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4419" y="1125539"/>
            <a:ext cx="11521016" cy="1511300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rgbClr val="008C7D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1022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40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8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49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5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76092D-DE11-4821-8B1A-38A4698A9259}" type="datetimeFigureOut">
              <a:rPr kumimoji="1" lang="ja-JP" altLang="en-US" smtClean="0"/>
              <a:t>2024/9/1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0AE17-5451-4CF4-A196-3FA0E93EC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718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  <p:sldLayoutId id="2147484349" r:id="rId16"/>
    <p:sldLayoutId id="2147484350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JARD_PPT_Cont_Heade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485" y="269875"/>
            <a:ext cx="1148503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527051" y="260351"/>
            <a:ext cx="902546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ja-JP" dirty="0"/>
          </a:p>
        </p:txBody>
      </p:sp>
      <p:sp>
        <p:nvSpPr>
          <p:cNvPr id="12292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527051" y="1412876"/>
            <a:ext cx="111379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First level bullet is Arial Regular 18 pts in brown (Text 2)</a:t>
            </a:r>
          </a:p>
          <a:p>
            <a:pPr lvl="1"/>
            <a:r>
              <a:rPr lang="en-US" altLang="ja-JP"/>
              <a:t>Second level bullet is Arial Regular 16 pts in brown (Text 2)</a:t>
            </a:r>
          </a:p>
          <a:p>
            <a:pPr lvl="2"/>
            <a:r>
              <a:rPr lang="en-US" altLang="ja-JP"/>
              <a:t>Third level bullet is Arial Regular 16 pts in brown (Text 2)</a:t>
            </a:r>
          </a:p>
          <a:p>
            <a:pPr lvl="3"/>
            <a:r>
              <a:rPr lang="en-US" altLang="ja-JP"/>
              <a:t>Fourth level bullet is Arial Regular 14 pts in brown (Text 2)</a:t>
            </a:r>
          </a:p>
          <a:p>
            <a:pPr lvl="4"/>
            <a:r>
              <a:rPr lang="en-US" altLang="ja-JP"/>
              <a:t>Fifth level bullet is Arial Regular 14 pts in brown (Text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27051" y="6391276"/>
            <a:ext cx="11137900" cy="466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4B323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2294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4317" y="6237288"/>
            <a:ext cx="2159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図 11" descr="PCマーク_151105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84" y="6596064"/>
            <a:ext cx="29633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23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</p:sldLayoutIdLst>
  <p:hf sldNum="0" hd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 kern="1000">
          <a:solidFill>
            <a:srgbClr val="008C7D"/>
          </a:solidFill>
          <a:latin typeface="+mn-lt"/>
          <a:ea typeface="+mn-ea"/>
          <a:cs typeface="Arial Black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9pPr>
    </p:titleStyle>
    <p:bodyStyle>
      <a:lvl1pPr marL="269875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lang="en-US" kern="1200" dirty="0">
          <a:solidFill>
            <a:schemeClr val="tx2"/>
          </a:solidFill>
          <a:latin typeface="+mn-lt"/>
          <a:ea typeface="+mn-ea"/>
          <a:cs typeface="Arial"/>
        </a:defRPr>
      </a:lvl1pPr>
      <a:lvl2pPr marL="539750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–"/>
        <a:defRPr lang="en-US" sz="1600" kern="1200" dirty="0">
          <a:solidFill>
            <a:schemeClr val="tx2"/>
          </a:solidFill>
          <a:latin typeface="+mn-lt"/>
          <a:ea typeface="+mn-ea"/>
          <a:cs typeface="Co Text"/>
        </a:defRPr>
      </a:lvl2pPr>
      <a:lvl3pPr marL="809625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lang="en-US" sz="1600" kern="1200" dirty="0">
          <a:solidFill>
            <a:schemeClr val="tx2"/>
          </a:solidFill>
          <a:latin typeface="+mn-lt"/>
          <a:ea typeface="+mn-ea"/>
          <a:cs typeface="Co Text"/>
        </a:defRPr>
      </a:lvl3pPr>
      <a:lvl4pPr marL="1079500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–"/>
        <a:defRPr lang="en-US" sz="1400" kern="1200" dirty="0">
          <a:solidFill>
            <a:schemeClr val="tx2"/>
          </a:solidFill>
          <a:latin typeface="+mn-lt"/>
          <a:ea typeface="+mn-ea"/>
          <a:cs typeface="Co Text"/>
        </a:defRPr>
      </a:lvl4pPr>
      <a:lvl5pPr marL="1349375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lang="en-US" sz="1400" kern="1200" dirty="0">
          <a:solidFill>
            <a:schemeClr val="tx2"/>
          </a:solidFill>
          <a:latin typeface="+mn-lt"/>
          <a:ea typeface="+mn-ea"/>
          <a:cs typeface="Co Text"/>
        </a:defRPr>
      </a:lvl5pPr>
      <a:lvl6pPr marL="1143000" marR="0" indent="-228600" algn="l" defTabSz="457200" rtl="0" eaLnBrk="1" fontAlgn="auto" latinLnBrk="0" hangingPunct="1">
        <a:lnSpc>
          <a:spcPts val="1800"/>
        </a:lnSpc>
        <a:spcBef>
          <a:spcPts val="600"/>
        </a:spcBef>
        <a:spcAft>
          <a:spcPts val="0"/>
        </a:spcAft>
        <a:buClrTx/>
        <a:buSzTx/>
        <a:buFont typeface="Arial"/>
        <a:buChar char="•"/>
        <a:tabLst/>
        <a:defRPr sz="2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JARD_PPT_Cont_Head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485" y="269875"/>
            <a:ext cx="1148503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527051" y="260351"/>
            <a:ext cx="902546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ja-JP"/>
          </a:p>
        </p:txBody>
      </p:sp>
      <p:sp>
        <p:nvSpPr>
          <p:cNvPr id="7172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527051" y="1412876"/>
            <a:ext cx="111379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First level bullet is Arial Regular 18 pts in brown (Text 2)</a:t>
            </a:r>
          </a:p>
          <a:p>
            <a:pPr lvl="1"/>
            <a:r>
              <a:rPr lang="en-US" altLang="ja-JP"/>
              <a:t>Second level bullet is Arial Regular 16 pts in brown (Text 2)</a:t>
            </a:r>
          </a:p>
          <a:p>
            <a:pPr lvl="2"/>
            <a:r>
              <a:rPr lang="en-US" altLang="ja-JP"/>
              <a:t>Third level bullet is Arial Regular 16 pts in brown (Text 2)</a:t>
            </a:r>
          </a:p>
          <a:p>
            <a:pPr lvl="3"/>
            <a:r>
              <a:rPr lang="en-US" altLang="ja-JP"/>
              <a:t>Fourth level bullet is Arial Regular 14 pts in brown (Text 2)</a:t>
            </a:r>
          </a:p>
          <a:p>
            <a:pPr lvl="4"/>
            <a:r>
              <a:rPr lang="en-US" altLang="ja-JP"/>
              <a:t>Fifth level bullet is Arial Regular 14 pts in brown (Text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27051" y="6391276"/>
            <a:ext cx="11137900" cy="466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4B323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7174" name="図 11" descr="PCマーク_151105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84" y="6596064"/>
            <a:ext cx="29633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73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</p:sldLayoutIdLst>
  <p:hf sldNum="0" hd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 kern="1000">
          <a:solidFill>
            <a:srgbClr val="008C7D"/>
          </a:solidFill>
          <a:latin typeface="+mn-lt"/>
          <a:ea typeface="+mn-ea"/>
          <a:cs typeface="Arial Black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8C7D"/>
          </a:solidFill>
          <a:latin typeface="Arial" pitchFamily="34" charset="0"/>
          <a:ea typeface="メイリオ" pitchFamily="50" charset="-128"/>
          <a:cs typeface="Arial Black" pitchFamily="34" charset="0"/>
        </a:defRPr>
      </a:lvl9pPr>
    </p:titleStyle>
    <p:bodyStyle>
      <a:lvl1pPr marL="269875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lang="en-US" kern="1200" dirty="0">
          <a:solidFill>
            <a:schemeClr val="tx2"/>
          </a:solidFill>
          <a:latin typeface="+mn-lt"/>
          <a:ea typeface="+mn-ea"/>
          <a:cs typeface="Arial"/>
        </a:defRPr>
      </a:lvl1pPr>
      <a:lvl2pPr marL="539750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–"/>
        <a:defRPr lang="en-US" sz="1600" kern="1200" dirty="0">
          <a:solidFill>
            <a:schemeClr val="tx2"/>
          </a:solidFill>
          <a:latin typeface="+mn-lt"/>
          <a:ea typeface="+mn-ea"/>
          <a:cs typeface="Co Text"/>
        </a:defRPr>
      </a:lvl2pPr>
      <a:lvl3pPr marL="809625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lang="en-US" sz="1600" kern="1200" dirty="0">
          <a:solidFill>
            <a:schemeClr val="tx2"/>
          </a:solidFill>
          <a:latin typeface="+mn-lt"/>
          <a:ea typeface="+mn-ea"/>
          <a:cs typeface="Co Text"/>
        </a:defRPr>
      </a:lvl3pPr>
      <a:lvl4pPr marL="1079500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–"/>
        <a:defRPr lang="en-US" sz="1400" kern="1200" dirty="0">
          <a:solidFill>
            <a:schemeClr val="tx2"/>
          </a:solidFill>
          <a:latin typeface="+mn-lt"/>
          <a:ea typeface="+mn-ea"/>
          <a:cs typeface="Co Text"/>
        </a:defRPr>
      </a:lvl4pPr>
      <a:lvl5pPr marL="1349375" indent="-269875" algn="l" defTabSz="457200" rtl="0" fontAlgn="base">
        <a:spcBef>
          <a:spcPts val="5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lang="en-US" sz="1400" kern="1200" dirty="0">
          <a:solidFill>
            <a:schemeClr val="tx2"/>
          </a:solidFill>
          <a:latin typeface="+mn-lt"/>
          <a:ea typeface="+mn-ea"/>
          <a:cs typeface="Co Text"/>
        </a:defRPr>
      </a:lvl5pPr>
      <a:lvl6pPr marL="1143000" marR="0" indent="-228600" algn="l" defTabSz="457200" rtl="0" eaLnBrk="1" fontAlgn="auto" latinLnBrk="0" hangingPunct="1">
        <a:lnSpc>
          <a:spcPts val="1800"/>
        </a:lnSpc>
        <a:spcBef>
          <a:spcPts val="600"/>
        </a:spcBef>
        <a:spcAft>
          <a:spcPts val="0"/>
        </a:spcAft>
        <a:buClrTx/>
        <a:buSzTx/>
        <a:buFont typeface="Arial"/>
        <a:buChar char="•"/>
        <a:tabLst/>
        <a:defRPr sz="2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260351"/>
            <a:ext cx="11307232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2" y="1484313"/>
            <a:ext cx="1097279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776817" y="1268413"/>
            <a:ext cx="11377083" cy="0"/>
          </a:xfrm>
          <a:prstGeom prst="line">
            <a:avLst/>
          </a:prstGeom>
          <a:ln w="38100">
            <a:solidFill>
              <a:srgbClr val="008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ACEB03-D3D4-4C11-8F9A-E53550D40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C080E9C-7778-4B6D-AF8D-BA52868FF9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5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rgbClr val="008C7D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Calibri" panose="020F050202020403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Calibri" panose="020F0502020204030204" pitchFamily="34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260351"/>
            <a:ext cx="11307232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2" y="1484313"/>
            <a:ext cx="1097279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776817" y="1268413"/>
            <a:ext cx="11377083" cy="0"/>
          </a:xfrm>
          <a:prstGeom prst="line">
            <a:avLst/>
          </a:prstGeom>
          <a:ln w="38100">
            <a:solidFill>
              <a:srgbClr val="008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01018074\●クライアント\NBI.リリー\ジャディアンス\■ロゴ、山田さん写真、２０１５年ビジュアル変更について\EmpaReg_Outcome\EmpaReg_Outcome\EmpaReg_Outcome_BM_P_RGB-01.png">
            <a:extLst>
              <a:ext uri="{FF2B5EF4-FFF2-40B4-BE49-F238E27FC236}">
                <a16:creationId xmlns:a16="http://schemas.microsoft.com/office/drawing/2014/main" id="{0D5710E6-9001-BAC8-1665-72F1C8712C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l="4003" t="9176" r="4187" b="9989"/>
          <a:stretch/>
        </p:blipFill>
        <p:spPr bwMode="auto">
          <a:xfrm>
            <a:off x="10272664" y="108000"/>
            <a:ext cx="1800000" cy="578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10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rgbClr val="008C7D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Calibri" panose="020F050202020403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Calibri" panose="020F0502020204030204" pitchFamily="34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8C7D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CA4488-D63D-9F87-B634-5A4349C1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21" y="327991"/>
            <a:ext cx="8534400" cy="83090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SGLT-2</a:t>
            </a:r>
            <a:r>
              <a:rPr kumimoji="1" lang="ja-JP" altLang="en-US" dirty="0"/>
              <a:t>阻害薬による</a:t>
            </a:r>
            <a:r>
              <a:rPr kumimoji="1" lang="en-US" altLang="ja-JP" dirty="0"/>
              <a:t>Initial dip</a:t>
            </a:r>
            <a:br>
              <a:rPr kumimoji="1" lang="en-US" altLang="ja-JP" dirty="0"/>
            </a:br>
            <a:r>
              <a:rPr kumimoji="1" lang="ja-JP" altLang="en-US" dirty="0"/>
              <a:t>★エンパレグ研究より★</a:t>
            </a: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4E490489-D53F-31F2-CDF1-61731F4EF6F6}"/>
              </a:ext>
            </a:extLst>
          </p:cNvPr>
          <p:cNvSpPr/>
          <p:nvPr/>
        </p:nvSpPr>
        <p:spPr>
          <a:xfrm>
            <a:off x="1139203" y="1863586"/>
            <a:ext cx="791035" cy="2454965"/>
          </a:xfrm>
          <a:prstGeom prst="leftBrace">
            <a:avLst>
              <a:gd name="adj1" fmla="val 8333"/>
              <a:gd name="adj2" fmla="val 5283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4B40318-C1DB-DE17-79AB-EF35BC1D7C5E}"/>
              </a:ext>
            </a:extLst>
          </p:cNvPr>
          <p:cNvSpPr/>
          <p:nvPr/>
        </p:nvSpPr>
        <p:spPr>
          <a:xfrm>
            <a:off x="308113" y="2246244"/>
            <a:ext cx="678834" cy="192819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CFC5DA-4CB7-C1C0-90E5-821B3710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77"/>
            <a:ext cx="12192001" cy="685800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AE1A16-A953-3F12-9E7C-E4594450C3A4}"/>
              </a:ext>
            </a:extLst>
          </p:cNvPr>
          <p:cNvSpPr txBox="1"/>
          <p:nvPr/>
        </p:nvSpPr>
        <p:spPr>
          <a:xfrm>
            <a:off x="848446" y="671395"/>
            <a:ext cx="5927005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eGFR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の変動をスロープで腎保護を確認する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B0ABC2-292D-398B-A08B-4C35500F460F}"/>
              </a:ext>
            </a:extLst>
          </p:cNvPr>
          <p:cNvCxnSpPr>
            <a:cxnSpLocks/>
          </p:cNvCxnSpPr>
          <p:nvPr/>
        </p:nvCxnSpPr>
        <p:spPr>
          <a:xfrm>
            <a:off x="2825641" y="2400301"/>
            <a:ext cx="6606594" cy="164492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F4B6F16-570C-10C8-D408-EFA09FF83112}"/>
              </a:ext>
            </a:extLst>
          </p:cNvPr>
          <p:cNvCxnSpPr>
            <a:cxnSpLocks/>
          </p:cNvCxnSpPr>
          <p:nvPr/>
        </p:nvCxnSpPr>
        <p:spPr>
          <a:xfrm>
            <a:off x="3147391" y="2877379"/>
            <a:ext cx="6394174" cy="422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B67CDEB-3FCE-32B3-58D1-AE35E4A8DD2E}"/>
              </a:ext>
            </a:extLst>
          </p:cNvPr>
          <p:cNvCxnSpPr>
            <a:cxnSpLocks/>
          </p:cNvCxnSpPr>
          <p:nvPr/>
        </p:nvCxnSpPr>
        <p:spPr>
          <a:xfrm>
            <a:off x="2803812" y="2400301"/>
            <a:ext cx="343579" cy="4770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2D2ADC-604F-9A48-6A91-DABB8874CA81}"/>
              </a:ext>
            </a:extLst>
          </p:cNvPr>
          <p:cNvSpPr txBox="1"/>
          <p:nvPr/>
        </p:nvSpPr>
        <p:spPr>
          <a:xfrm>
            <a:off x="1882350" y="2307514"/>
            <a:ext cx="7910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494BB7-D664-460D-9398-1A1C6F367945}"/>
              </a:ext>
            </a:extLst>
          </p:cNvPr>
          <p:cNvSpPr txBox="1"/>
          <p:nvPr/>
        </p:nvSpPr>
        <p:spPr>
          <a:xfrm>
            <a:off x="6277245" y="2441825"/>
            <a:ext cx="7910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83181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057A982-4FFC-7CF7-D9E7-33F12BEA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6" y="722484"/>
            <a:ext cx="10809508" cy="594705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1041DE-BC3C-0760-880F-F7D0CAB9C760}"/>
              </a:ext>
            </a:extLst>
          </p:cNvPr>
          <p:cNvSpPr/>
          <p:nvPr/>
        </p:nvSpPr>
        <p:spPr>
          <a:xfrm>
            <a:off x="5398133" y="794327"/>
            <a:ext cx="545467" cy="655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527B08-B85A-E0F9-788B-131E02C63545}"/>
              </a:ext>
            </a:extLst>
          </p:cNvPr>
          <p:cNvSpPr txBox="1"/>
          <p:nvPr/>
        </p:nvSpPr>
        <p:spPr>
          <a:xfrm>
            <a:off x="2879070" y="188466"/>
            <a:ext cx="105202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高齢</a:t>
            </a:r>
            <a:r>
              <a:rPr lang="en-US" altLang="ja-JP" sz="2000" dirty="0"/>
              <a:t>CKD</a:t>
            </a:r>
            <a:r>
              <a:rPr lang="ja-JP" altLang="en-US" sz="2000" dirty="0"/>
              <a:t>ステージ４：</a:t>
            </a:r>
            <a:r>
              <a:rPr lang="en-US" altLang="ja-JP" sz="2000" dirty="0"/>
              <a:t>GFR</a:t>
            </a:r>
            <a:r>
              <a:rPr lang="ja-JP" altLang="en-US" sz="2000" dirty="0"/>
              <a:t>スロープ</a:t>
            </a:r>
            <a:r>
              <a:rPr lang="ja-JP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  <a:highlight>
                  <a:srgbClr val="FFFF00"/>
                </a:highlight>
              </a:rPr>
              <a:t>+2.01mL/min/1.73m2”</a:t>
            </a:r>
            <a:endParaRPr lang="ja-JP" alt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F26ED40-AF20-3724-4F91-7A3FFDCDB366}"/>
              </a:ext>
            </a:extLst>
          </p:cNvPr>
          <p:cNvSpPr/>
          <p:nvPr/>
        </p:nvSpPr>
        <p:spPr>
          <a:xfrm rot="1152440" flipV="1">
            <a:off x="6063494" y="6175678"/>
            <a:ext cx="292608" cy="286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7AE977E-8FF9-DC08-C7A6-24B2D8359D34}"/>
              </a:ext>
            </a:extLst>
          </p:cNvPr>
          <p:cNvSpPr/>
          <p:nvPr/>
        </p:nvSpPr>
        <p:spPr>
          <a:xfrm rot="835674" flipV="1">
            <a:off x="7992876" y="6175677"/>
            <a:ext cx="292608" cy="286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62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93D3B3A-03BD-08C1-941C-5A03E1898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2275"/>
            <a:ext cx="5578602" cy="35566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6EC354B-A4AD-7C12-3FA8-FE36585A7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200" y="1538184"/>
            <a:ext cx="5874206" cy="353077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FCD37C-18F7-ED18-1D63-F0BEAAB45AD6}"/>
              </a:ext>
            </a:extLst>
          </p:cNvPr>
          <p:cNvSpPr txBox="1"/>
          <p:nvPr/>
        </p:nvSpPr>
        <p:spPr>
          <a:xfrm>
            <a:off x="2607090" y="525907"/>
            <a:ext cx="10520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慢性腎臓病</a:t>
            </a:r>
            <a:r>
              <a:rPr lang="ja-JP" altLang="en-US" sz="2400" dirty="0"/>
              <a:t>に対するフォシーガ</a:t>
            </a:r>
            <a:r>
              <a:rPr lang="en-US" altLang="ja-JP" sz="2400" dirty="0"/>
              <a:t>®</a:t>
            </a:r>
            <a:r>
              <a:rPr lang="ja-JP" altLang="en-US" sz="2400" dirty="0"/>
              <a:t>の使用経験（</a:t>
            </a:r>
            <a:r>
              <a:rPr lang="en-US" altLang="ja-JP" sz="2400" dirty="0"/>
              <a:t>eGFR)</a:t>
            </a:r>
            <a:endParaRPr lang="ja-JP" altLang="en-US" sz="24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4939768-3794-A5D8-19F3-50081FF0A32C}"/>
              </a:ext>
            </a:extLst>
          </p:cNvPr>
          <p:cNvCxnSpPr>
            <a:cxnSpLocks/>
          </p:cNvCxnSpPr>
          <p:nvPr/>
        </p:nvCxnSpPr>
        <p:spPr>
          <a:xfrm>
            <a:off x="1512000" y="2916000"/>
            <a:ext cx="0" cy="133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3DDEB3D-B7F3-68A8-6865-80203B738615}"/>
              </a:ext>
            </a:extLst>
          </p:cNvPr>
          <p:cNvCxnSpPr>
            <a:cxnSpLocks/>
          </p:cNvCxnSpPr>
          <p:nvPr/>
        </p:nvCxnSpPr>
        <p:spPr>
          <a:xfrm>
            <a:off x="2743520" y="3123847"/>
            <a:ext cx="0" cy="133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008B243-4D73-9216-F407-F8CEC08611EC}"/>
              </a:ext>
            </a:extLst>
          </p:cNvPr>
          <p:cNvCxnSpPr>
            <a:cxnSpLocks/>
          </p:cNvCxnSpPr>
          <p:nvPr/>
        </p:nvCxnSpPr>
        <p:spPr>
          <a:xfrm>
            <a:off x="3984080" y="3060000"/>
            <a:ext cx="0" cy="1404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C414CA2-AFD4-527A-6841-CD8D29CBA878}"/>
              </a:ext>
            </a:extLst>
          </p:cNvPr>
          <p:cNvCxnSpPr>
            <a:cxnSpLocks/>
          </p:cNvCxnSpPr>
          <p:nvPr/>
        </p:nvCxnSpPr>
        <p:spPr>
          <a:xfrm>
            <a:off x="5229306" y="3081926"/>
            <a:ext cx="0" cy="133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89A518E-18FA-E71A-703E-DAFEDAAB5893}"/>
              </a:ext>
            </a:extLst>
          </p:cNvPr>
          <p:cNvCxnSpPr>
            <a:cxnSpLocks/>
          </p:cNvCxnSpPr>
          <p:nvPr/>
        </p:nvCxnSpPr>
        <p:spPr>
          <a:xfrm>
            <a:off x="7200000" y="2700000"/>
            <a:ext cx="0" cy="147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958D04E-31C0-3617-7511-74D4B5AB2016}"/>
              </a:ext>
            </a:extLst>
          </p:cNvPr>
          <p:cNvCxnSpPr>
            <a:cxnSpLocks/>
          </p:cNvCxnSpPr>
          <p:nvPr/>
        </p:nvCxnSpPr>
        <p:spPr>
          <a:xfrm>
            <a:off x="8552320" y="2916000"/>
            <a:ext cx="0" cy="1620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9E8E889-8F07-E3A0-D865-FA428122D476}"/>
              </a:ext>
            </a:extLst>
          </p:cNvPr>
          <p:cNvCxnSpPr>
            <a:cxnSpLocks/>
          </p:cNvCxnSpPr>
          <p:nvPr/>
        </p:nvCxnSpPr>
        <p:spPr>
          <a:xfrm>
            <a:off x="9843680" y="2952000"/>
            <a:ext cx="0" cy="1548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3FF8679-7DC4-CBD8-99B5-3E97CA0CB8FC}"/>
              </a:ext>
            </a:extLst>
          </p:cNvPr>
          <p:cNvCxnSpPr>
            <a:cxnSpLocks/>
          </p:cNvCxnSpPr>
          <p:nvPr/>
        </p:nvCxnSpPr>
        <p:spPr>
          <a:xfrm>
            <a:off x="11174011" y="2916000"/>
            <a:ext cx="0" cy="1548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4E634143-137E-6F09-F2DA-6624035908B9}"/>
              </a:ext>
            </a:extLst>
          </p:cNvPr>
          <p:cNvSpPr/>
          <p:nvPr/>
        </p:nvSpPr>
        <p:spPr>
          <a:xfrm rot="5400000">
            <a:off x="2123217" y="2011142"/>
            <a:ext cx="121707" cy="1344141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大かっこ 15">
            <a:extLst>
              <a:ext uri="{FF2B5EF4-FFF2-40B4-BE49-F238E27FC236}">
                <a16:creationId xmlns:a16="http://schemas.microsoft.com/office/drawing/2014/main" id="{1197706F-6B88-53A3-65D8-112C2C36FDA3}"/>
              </a:ext>
            </a:extLst>
          </p:cNvPr>
          <p:cNvSpPr/>
          <p:nvPr/>
        </p:nvSpPr>
        <p:spPr>
          <a:xfrm rot="5400000">
            <a:off x="2687185" y="1277624"/>
            <a:ext cx="121707" cy="2472079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大かっこ 17">
            <a:extLst>
              <a:ext uri="{FF2B5EF4-FFF2-40B4-BE49-F238E27FC236}">
                <a16:creationId xmlns:a16="http://schemas.microsoft.com/office/drawing/2014/main" id="{80EDA6D7-B110-BD16-FC1D-09E759612C2C}"/>
              </a:ext>
            </a:extLst>
          </p:cNvPr>
          <p:cNvSpPr/>
          <p:nvPr/>
        </p:nvSpPr>
        <p:spPr>
          <a:xfrm rot="5400000">
            <a:off x="3333406" y="439565"/>
            <a:ext cx="74494" cy="371730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A6FB530-9FDB-9B60-DA7C-3AE6BF2F6E71}"/>
              </a:ext>
            </a:extLst>
          </p:cNvPr>
          <p:cNvSpPr/>
          <p:nvPr/>
        </p:nvSpPr>
        <p:spPr>
          <a:xfrm>
            <a:off x="3596201" y="5343535"/>
            <a:ext cx="5334439" cy="101087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投与直後は有意に</a:t>
            </a:r>
            <a:r>
              <a:rPr kumimoji="1" lang="en-US" altLang="ja-JP" dirty="0"/>
              <a:t>eGFR</a:t>
            </a:r>
            <a:r>
              <a:rPr kumimoji="1" lang="ja-JP" altLang="en-US" dirty="0"/>
              <a:t>低下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1</a:t>
            </a:r>
            <a:r>
              <a:rPr kumimoji="1" lang="ja-JP" altLang="en-US" dirty="0"/>
              <a:t>－</a:t>
            </a:r>
            <a:r>
              <a:rPr kumimoji="1" lang="en-US" altLang="ja-JP" dirty="0"/>
              <a:t>12</a:t>
            </a:r>
            <a:r>
              <a:rPr kumimoji="1" lang="ja-JP" altLang="en-US" dirty="0"/>
              <a:t>か月後までは有意差なし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(paired T-test)</a:t>
            </a:r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864C4C1-69E3-1725-0E64-3647CD38D9E6}"/>
              </a:ext>
            </a:extLst>
          </p:cNvPr>
          <p:cNvSpPr/>
          <p:nvPr/>
        </p:nvSpPr>
        <p:spPr>
          <a:xfrm>
            <a:off x="1633228" y="3844966"/>
            <a:ext cx="975360" cy="568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‐4.5mL/min</a:t>
            </a:r>
          </a:p>
          <a:p>
            <a:pPr algn="ctr"/>
            <a:r>
              <a:rPr kumimoji="1" lang="en-US" altLang="ja-JP" sz="1200" dirty="0"/>
              <a:t>/1.73m2</a:t>
            </a:r>
            <a:endParaRPr kumimoji="1" lang="ja-JP" altLang="en-US" sz="1200" dirty="0"/>
          </a:p>
        </p:txBody>
      </p:sp>
      <p:sp>
        <p:nvSpPr>
          <p:cNvPr id="22" name="左大かっこ 21">
            <a:extLst>
              <a:ext uri="{FF2B5EF4-FFF2-40B4-BE49-F238E27FC236}">
                <a16:creationId xmlns:a16="http://schemas.microsoft.com/office/drawing/2014/main" id="{A56EE9B7-6E24-E29B-A4CF-A9030784CFD5}"/>
              </a:ext>
            </a:extLst>
          </p:cNvPr>
          <p:cNvSpPr/>
          <p:nvPr/>
        </p:nvSpPr>
        <p:spPr>
          <a:xfrm rot="5400000">
            <a:off x="7806345" y="1902446"/>
            <a:ext cx="121707" cy="1344141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大かっこ 22">
            <a:extLst>
              <a:ext uri="{FF2B5EF4-FFF2-40B4-BE49-F238E27FC236}">
                <a16:creationId xmlns:a16="http://schemas.microsoft.com/office/drawing/2014/main" id="{23A6576B-66B0-3B7D-97EA-84AF641FED02}"/>
              </a:ext>
            </a:extLst>
          </p:cNvPr>
          <p:cNvSpPr/>
          <p:nvPr/>
        </p:nvSpPr>
        <p:spPr>
          <a:xfrm rot="5400000">
            <a:off x="8417349" y="1126309"/>
            <a:ext cx="123778" cy="2542089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左大かっこ 23">
            <a:extLst>
              <a:ext uri="{FF2B5EF4-FFF2-40B4-BE49-F238E27FC236}">
                <a16:creationId xmlns:a16="http://schemas.microsoft.com/office/drawing/2014/main" id="{8D18B4AA-5174-2F63-4F9C-F1833B787293}"/>
              </a:ext>
            </a:extLst>
          </p:cNvPr>
          <p:cNvSpPr/>
          <p:nvPr/>
        </p:nvSpPr>
        <p:spPr>
          <a:xfrm rot="5400000">
            <a:off x="9078300" y="314367"/>
            <a:ext cx="123779" cy="386399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7001E58-68AE-2CE2-B29B-538C7A4F89D7}"/>
              </a:ext>
            </a:extLst>
          </p:cNvPr>
          <p:cNvSpPr/>
          <p:nvPr/>
        </p:nvSpPr>
        <p:spPr>
          <a:xfrm>
            <a:off x="7468237" y="3844966"/>
            <a:ext cx="975360" cy="568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‐3.7mL/min</a:t>
            </a:r>
          </a:p>
          <a:p>
            <a:pPr algn="ctr"/>
            <a:r>
              <a:rPr kumimoji="1" lang="en-US" altLang="ja-JP" sz="1200" dirty="0"/>
              <a:t>/1.73m2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0DCFAEA-F90D-F216-8623-E10DCEFC51AE}"/>
              </a:ext>
            </a:extLst>
          </p:cNvPr>
          <p:cNvSpPr txBox="1"/>
          <p:nvPr/>
        </p:nvSpPr>
        <p:spPr>
          <a:xfrm>
            <a:off x="387626" y="1033670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N=24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519E18-4C72-26EC-0D8F-F035F3159B52}"/>
              </a:ext>
            </a:extLst>
          </p:cNvPr>
          <p:cNvSpPr txBox="1"/>
          <p:nvPr/>
        </p:nvSpPr>
        <p:spPr>
          <a:xfrm>
            <a:off x="3029778" y="2005793"/>
            <a:ext cx="43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DBBDCD-5572-2D09-AC90-5376FEB3A793}"/>
              </a:ext>
            </a:extLst>
          </p:cNvPr>
          <p:cNvSpPr txBox="1"/>
          <p:nvPr/>
        </p:nvSpPr>
        <p:spPr>
          <a:xfrm>
            <a:off x="2639418" y="2198391"/>
            <a:ext cx="43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B2074F-26BE-5F95-3B48-6FA9A23BFAAC}"/>
              </a:ext>
            </a:extLst>
          </p:cNvPr>
          <p:cNvSpPr txBox="1"/>
          <p:nvPr/>
        </p:nvSpPr>
        <p:spPr>
          <a:xfrm>
            <a:off x="2008271" y="2364029"/>
            <a:ext cx="43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35114A-25FA-8336-93D8-5F29DA2BFA0F}"/>
              </a:ext>
            </a:extLst>
          </p:cNvPr>
          <p:cNvSpPr txBox="1"/>
          <p:nvPr/>
        </p:nvSpPr>
        <p:spPr>
          <a:xfrm>
            <a:off x="8945499" y="1894505"/>
            <a:ext cx="43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6BFC84E-3BD6-9C9B-4556-052FB9DC54AB}"/>
              </a:ext>
            </a:extLst>
          </p:cNvPr>
          <p:cNvSpPr txBox="1"/>
          <p:nvPr/>
        </p:nvSpPr>
        <p:spPr>
          <a:xfrm>
            <a:off x="8443597" y="2086696"/>
            <a:ext cx="43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011F58D-CAD5-952A-4505-0C32A3ABFD76}"/>
              </a:ext>
            </a:extLst>
          </p:cNvPr>
          <p:cNvSpPr txBox="1"/>
          <p:nvPr/>
        </p:nvSpPr>
        <p:spPr>
          <a:xfrm>
            <a:off x="7650475" y="2246364"/>
            <a:ext cx="43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＊</a:t>
            </a:r>
          </a:p>
        </p:txBody>
      </p:sp>
    </p:spTree>
    <p:extLst>
      <p:ext uri="{BB962C8B-B14F-4D97-AF65-F5344CB8AC3E}">
        <p14:creationId xmlns:p14="http://schemas.microsoft.com/office/powerpoint/2010/main" val="258034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BD77DE8C-45F4-A77B-B808-3F002612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881" y="1494962"/>
            <a:ext cx="5959300" cy="357399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FCD37C-18F7-ED18-1D63-F0BEAAB45AD6}"/>
              </a:ext>
            </a:extLst>
          </p:cNvPr>
          <p:cNvSpPr txBox="1"/>
          <p:nvPr/>
        </p:nvSpPr>
        <p:spPr>
          <a:xfrm>
            <a:off x="2607090" y="525907"/>
            <a:ext cx="7743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型糖尿病</a:t>
            </a:r>
            <a:r>
              <a:rPr lang="ja-JP" altLang="en-US" sz="2400" dirty="0"/>
              <a:t>に対するジャデイアンス</a:t>
            </a:r>
            <a:r>
              <a:rPr lang="en-US" altLang="ja-JP" sz="2400" dirty="0"/>
              <a:t>®</a:t>
            </a:r>
            <a:r>
              <a:rPr lang="ja-JP" altLang="en-US" sz="2400" dirty="0"/>
              <a:t>の使用経験（</a:t>
            </a:r>
            <a:r>
              <a:rPr lang="en-US" altLang="ja-JP" sz="2400" dirty="0"/>
              <a:t>eGFR)</a:t>
            </a:r>
            <a:endParaRPr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C5A821-B4DF-3FFF-FF61-E678512B8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9" y="1509661"/>
            <a:ext cx="5946115" cy="3573995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4939768-3794-A5D8-19F3-50081FF0A32C}"/>
              </a:ext>
            </a:extLst>
          </p:cNvPr>
          <p:cNvCxnSpPr>
            <a:cxnSpLocks/>
          </p:cNvCxnSpPr>
          <p:nvPr/>
        </p:nvCxnSpPr>
        <p:spPr>
          <a:xfrm>
            <a:off x="1188000" y="2628000"/>
            <a:ext cx="0" cy="1404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3DDEB3D-B7F3-68A8-6865-80203B738615}"/>
              </a:ext>
            </a:extLst>
          </p:cNvPr>
          <p:cNvCxnSpPr>
            <a:cxnSpLocks/>
          </p:cNvCxnSpPr>
          <p:nvPr/>
        </p:nvCxnSpPr>
        <p:spPr>
          <a:xfrm>
            <a:off x="2520000" y="2600300"/>
            <a:ext cx="0" cy="1548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008B243-4D73-9216-F407-F8CEC08611EC}"/>
              </a:ext>
            </a:extLst>
          </p:cNvPr>
          <p:cNvCxnSpPr>
            <a:cxnSpLocks/>
          </p:cNvCxnSpPr>
          <p:nvPr/>
        </p:nvCxnSpPr>
        <p:spPr>
          <a:xfrm>
            <a:off x="3852000" y="2432659"/>
            <a:ext cx="0" cy="1728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C414CA2-AFD4-527A-6841-CD8D29CBA878}"/>
              </a:ext>
            </a:extLst>
          </p:cNvPr>
          <p:cNvCxnSpPr>
            <a:cxnSpLocks/>
          </p:cNvCxnSpPr>
          <p:nvPr/>
        </p:nvCxnSpPr>
        <p:spPr>
          <a:xfrm>
            <a:off x="5208986" y="2401206"/>
            <a:ext cx="0" cy="169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4E7D0AC-9C88-7663-D44C-8E16080934D3}"/>
              </a:ext>
            </a:extLst>
          </p:cNvPr>
          <p:cNvSpPr/>
          <p:nvPr/>
        </p:nvSpPr>
        <p:spPr>
          <a:xfrm>
            <a:off x="1868557" y="5277677"/>
            <a:ext cx="3091069" cy="67710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すべての期間で有意差なし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(paired T-test)</a:t>
            </a:r>
            <a:endParaRPr kumimoji="1" lang="ja-JP" altLang="en-US" dirty="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89A518E-18FA-E71A-703E-DAFEDAAB5893}"/>
              </a:ext>
            </a:extLst>
          </p:cNvPr>
          <p:cNvCxnSpPr>
            <a:cxnSpLocks/>
          </p:cNvCxnSpPr>
          <p:nvPr/>
        </p:nvCxnSpPr>
        <p:spPr>
          <a:xfrm>
            <a:off x="7189303" y="2887043"/>
            <a:ext cx="0" cy="1188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958D04E-31C0-3617-7511-74D4B5AB2016}"/>
              </a:ext>
            </a:extLst>
          </p:cNvPr>
          <p:cNvCxnSpPr>
            <a:cxnSpLocks/>
          </p:cNvCxnSpPr>
          <p:nvPr/>
        </p:nvCxnSpPr>
        <p:spPr>
          <a:xfrm>
            <a:off x="8532000" y="3060000"/>
            <a:ext cx="0" cy="127223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9E8E889-8F07-E3A0-D865-FA428122D476}"/>
              </a:ext>
            </a:extLst>
          </p:cNvPr>
          <p:cNvCxnSpPr>
            <a:cxnSpLocks/>
          </p:cNvCxnSpPr>
          <p:nvPr/>
        </p:nvCxnSpPr>
        <p:spPr>
          <a:xfrm>
            <a:off x="9864000" y="3123847"/>
            <a:ext cx="0" cy="11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3FF8679-7DC4-CBD8-99B5-3E97CA0CB8FC}"/>
              </a:ext>
            </a:extLst>
          </p:cNvPr>
          <p:cNvCxnSpPr>
            <a:cxnSpLocks/>
          </p:cNvCxnSpPr>
          <p:nvPr/>
        </p:nvCxnSpPr>
        <p:spPr>
          <a:xfrm>
            <a:off x="11214651" y="2952000"/>
            <a:ext cx="0" cy="1368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4E634143-137E-6F09-F2DA-6624035908B9}"/>
              </a:ext>
            </a:extLst>
          </p:cNvPr>
          <p:cNvSpPr/>
          <p:nvPr/>
        </p:nvSpPr>
        <p:spPr>
          <a:xfrm rot="5400000">
            <a:off x="7806347" y="1928230"/>
            <a:ext cx="121707" cy="1344141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大かっこ 15">
            <a:extLst>
              <a:ext uri="{FF2B5EF4-FFF2-40B4-BE49-F238E27FC236}">
                <a16:creationId xmlns:a16="http://schemas.microsoft.com/office/drawing/2014/main" id="{1197706F-6B88-53A3-65D8-112C2C36FDA3}"/>
              </a:ext>
            </a:extLst>
          </p:cNvPr>
          <p:cNvSpPr/>
          <p:nvPr/>
        </p:nvSpPr>
        <p:spPr>
          <a:xfrm rot="5400000">
            <a:off x="8477510" y="1111554"/>
            <a:ext cx="96835" cy="2676139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大かっこ 17">
            <a:extLst>
              <a:ext uri="{FF2B5EF4-FFF2-40B4-BE49-F238E27FC236}">
                <a16:creationId xmlns:a16="http://schemas.microsoft.com/office/drawing/2014/main" id="{80EDA6D7-B110-BD16-FC1D-09E759612C2C}"/>
              </a:ext>
            </a:extLst>
          </p:cNvPr>
          <p:cNvSpPr/>
          <p:nvPr/>
        </p:nvSpPr>
        <p:spPr>
          <a:xfrm rot="5400000">
            <a:off x="9159507" y="279192"/>
            <a:ext cx="96835" cy="401345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A6FB530-9FDB-9B60-DA7C-3AE6BF2F6E71}"/>
              </a:ext>
            </a:extLst>
          </p:cNvPr>
          <p:cNvSpPr/>
          <p:nvPr/>
        </p:nvSpPr>
        <p:spPr>
          <a:xfrm>
            <a:off x="6664077" y="5227361"/>
            <a:ext cx="4786243" cy="101087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投与後は有意に</a:t>
            </a:r>
            <a:r>
              <a:rPr kumimoji="1" lang="en-US" altLang="ja-JP" dirty="0"/>
              <a:t>eGFR</a:t>
            </a:r>
            <a:r>
              <a:rPr kumimoji="1" lang="ja-JP" altLang="en-US" dirty="0"/>
              <a:t>低下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1</a:t>
            </a:r>
            <a:r>
              <a:rPr kumimoji="1" lang="ja-JP" altLang="en-US" dirty="0"/>
              <a:t>－</a:t>
            </a:r>
            <a:r>
              <a:rPr kumimoji="1" lang="en-US" altLang="ja-JP" dirty="0"/>
              <a:t>6</a:t>
            </a:r>
            <a:r>
              <a:rPr kumimoji="1" lang="ja-JP" altLang="en-US" dirty="0"/>
              <a:t>か月後までは有意差なし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(paired T-test)</a:t>
            </a:r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864C4C1-69E3-1725-0E64-3647CD38D9E6}"/>
              </a:ext>
            </a:extLst>
          </p:cNvPr>
          <p:cNvSpPr/>
          <p:nvPr/>
        </p:nvSpPr>
        <p:spPr>
          <a:xfrm>
            <a:off x="7396480" y="3870960"/>
            <a:ext cx="975360" cy="568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‐3.1</a:t>
            </a:r>
          </a:p>
          <a:p>
            <a:pPr algn="ctr"/>
            <a:r>
              <a:rPr kumimoji="1" lang="en-US" altLang="ja-JP" sz="1200" dirty="0"/>
              <a:t>mL/min</a:t>
            </a:r>
          </a:p>
          <a:p>
            <a:pPr algn="ctr"/>
            <a:r>
              <a:rPr kumimoji="1" lang="en-US" altLang="ja-JP" sz="1200" dirty="0"/>
              <a:t>/1.73m2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4FF3CE-DDD4-05F0-1EDC-96D620C092D7}"/>
              </a:ext>
            </a:extLst>
          </p:cNvPr>
          <p:cNvSpPr txBox="1"/>
          <p:nvPr/>
        </p:nvSpPr>
        <p:spPr>
          <a:xfrm>
            <a:off x="386687" y="1067118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N=26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07C4C9-8842-441A-7F8C-63187992910C}"/>
              </a:ext>
            </a:extLst>
          </p:cNvPr>
          <p:cNvSpPr txBox="1"/>
          <p:nvPr/>
        </p:nvSpPr>
        <p:spPr>
          <a:xfrm>
            <a:off x="8757600" y="1916585"/>
            <a:ext cx="33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B2EFE6-03BD-02D4-3D66-1264AAD197C6}"/>
              </a:ext>
            </a:extLst>
          </p:cNvPr>
          <p:cNvSpPr txBox="1"/>
          <p:nvPr/>
        </p:nvSpPr>
        <p:spPr>
          <a:xfrm>
            <a:off x="8385618" y="2170115"/>
            <a:ext cx="41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20FE87-D815-4044-70B9-ABEF66C9EF15}"/>
              </a:ext>
            </a:extLst>
          </p:cNvPr>
          <p:cNvSpPr txBox="1"/>
          <p:nvPr/>
        </p:nvSpPr>
        <p:spPr>
          <a:xfrm>
            <a:off x="7651472" y="2303315"/>
            <a:ext cx="7126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＊</a:t>
            </a:r>
          </a:p>
        </p:txBody>
      </p:sp>
    </p:spTree>
    <p:extLst>
      <p:ext uri="{BB962C8B-B14F-4D97-AF65-F5344CB8AC3E}">
        <p14:creationId xmlns:p14="http://schemas.microsoft.com/office/powerpoint/2010/main" val="214288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F7974E-FF52-7145-34D5-F4C07BA3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4" y="774931"/>
            <a:ext cx="10070616" cy="57441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FD469C-46FF-9905-AED5-8C49A50A844C}"/>
              </a:ext>
            </a:extLst>
          </p:cNvPr>
          <p:cNvSpPr txBox="1"/>
          <p:nvPr/>
        </p:nvSpPr>
        <p:spPr>
          <a:xfrm>
            <a:off x="2421589" y="208718"/>
            <a:ext cx="10520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SGLT-2</a:t>
            </a:r>
            <a:r>
              <a:rPr lang="ja-JP" altLang="en-US" sz="2400" dirty="0"/>
              <a:t>阻害薬投与後の</a:t>
            </a:r>
            <a:r>
              <a:rPr lang="en-US" altLang="ja-JP" sz="2400" dirty="0">
                <a:solidFill>
                  <a:srgbClr val="FF0000"/>
                </a:solidFill>
                <a:highlight>
                  <a:srgbClr val="FFFF00"/>
                </a:highlight>
              </a:rPr>
              <a:t>eGFR</a:t>
            </a:r>
            <a:r>
              <a:rPr lang="ja-JP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スロープでの評価</a:t>
            </a: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80165324-1FFA-B0D0-6620-91C6D20E0313}"/>
              </a:ext>
            </a:extLst>
          </p:cNvPr>
          <p:cNvSpPr/>
          <p:nvPr/>
        </p:nvSpPr>
        <p:spPr>
          <a:xfrm>
            <a:off x="3666744" y="3291840"/>
            <a:ext cx="4297680" cy="914400"/>
          </a:xfrm>
          <a:prstGeom prst="wedgeEllipseCallout">
            <a:avLst>
              <a:gd name="adj1" fmla="val -56460"/>
              <a:gd name="adj2" fmla="val 57326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「ばらつきあり」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１回１回の検査では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判断しづらい</a:t>
            </a:r>
          </a:p>
        </p:txBody>
      </p:sp>
    </p:spTree>
    <p:extLst>
      <p:ext uri="{BB962C8B-B14F-4D97-AF65-F5344CB8AC3E}">
        <p14:creationId xmlns:p14="http://schemas.microsoft.com/office/powerpoint/2010/main" val="99113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FCD37C-18F7-ED18-1D63-F0BEAAB45AD6}"/>
              </a:ext>
            </a:extLst>
          </p:cNvPr>
          <p:cNvSpPr txBox="1"/>
          <p:nvPr/>
        </p:nvSpPr>
        <p:spPr>
          <a:xfrm>
            <a:off x="2322231" y="153810"/>
            <a:ext cx="10520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時間はかかりますが</a:t>
            </a:r>
            <a:r>
              <a:rPr lang="en-US" altLang="ja-JP" sz="2400" dirty="0">
                <a:solidFill>
                  <a:srgbClr val="FF0000"/>
                </a:solidFill>
                <a:highlight>
                  <a:srgbClr val="FFFF00"/>
                </a:highlight>
              </a:rPr>
              <a:t>eGFR</a:t>
            </a:r>
            <a:r>
              <a:rPr lang="ja-JP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スロープ</a:t>
            </a:r>
            <a:r>
              <a:rPr lang="ja-JP" altLang="en-US" sz="2400" dirty="0"/>
              <a:t>を用いての説明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83898C3-B9FC-0E1F-9B1F-244F54FE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704257"/>
            <a:ext cx="10621617" cy="5836525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F48F153-EFF4-3ED2-49D9-D3015F345A8D}"/>
              </a:ext>
            </a:extLst>
          </p:cNvPr>
          <p:cNvSpPr/>
          <p:nvPr/>
        </p:nvSpPr>
        <p:spPr>
          <a:xfrm>
            <a:off x="4502426" y="5834270"/>
            <a:ext cx="854765" cy="46166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B71342C-FE93-2D71-95A0-9A8DFAB052CA}"/>
              </a:ext>
            </a:extLst>
          </p:cNvPr>
          <p:cNvSpPr/>
          <p:nvPr/>
        </p:nvSpPr>
        <p:spPr>
          <a:xfrm>
            <a:off x="5645426" y="6153743"/>
            <a:ext cx="738808" cy="387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54079C1-DEA7-C62F-D99F-1D8366A3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34" y="5814309"/>
            <a:ext cx="871804" cy="481626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F36E56B-5B60-46E0-F90B-5805424F8C27}"/>
              </a:ext>
            </a:extLst>
          </p:cNvPr>
          <p:cNvSpPr/>
          <p:nvPr/>
        </p:nvSpPr>
        <p:spPr>
          <a:xfrm>
            <a:off x="7411277" y="6168148"/>
            <a:ext cx="738808" cy="387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DC9A91E-9875-2DAD-0C7B-C88F9012CFE2}"/>
              </a:ext>
            </a:extLst>
          </p:cNvPr>
          <p:cNvSpPr/>
          <p:nvPr/>
        </p:nvSpPr>
        <p:spPr>
          <a:xfrm>
            <a:off x="5645426" y="785192"/>
            <a:ext cx="618214" cy="626166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79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FCD37C-18F7-ED18-1D63-F0BEAAB45AD6}"/>
              </a:ext>
            </a:extLst>
          </p:cNvPr>
          <p:cNvSpPr txBox="1"/>
          <p:nvPr/>
        </p:nvSpPr>
        <p:spPr>
          <a:xfrm>
            <a:off x="1809187" y="237705"/>
            <a:ext cx="1162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尿蛋白</a:t>
            </a:r>
            <a:r>
              <a:rPr lang="ja-JP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ea typeface="ＭＳ Ｐゴシック" panose="020B0600070205080204" pitchFamily="50" charset="-128"/>
              </a:rPr>
              <a:t>量（アルブミン尿）を測定</a:t>
            </a:r>
            <a:r>
              <a:rPr lang="ja-JP" altLang="en-US" sz="2400" dirty="0">
                <a:solidFill>
                  <a:prstClr val="white"/>
                </a:solidFill>
                <a:latin typeface="Calibri" panose="020F0502020204030204"/>
                <a:ea typeface="ＭＳ Ｐゴシック" panose="020B0600070205080204" pitchFamily="50" charset="-128"/>
              </a:rPr>
              <a:t>していれば幾分か納得してもらいやすくなる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B9A3D6BB-FBA5-9A47-19E7-F59504F22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232279"/>
              </p:ext>
            </p:extLst>
          </p:nvPr>
        </p:nvGraphicFramePr>
        <p:xfrm>
          <a:off x="546651" y="1022724"/>
          <a:ext cx="11439939" cy="57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11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/>
              <a:t>192</a:t>
            </a:r>
            <a:r>
              <a:rPr lang="ja-JP" altLang="en-US" dirty="0"/>
              <a:t>週までの</a:t>
            </a:r>
            <a:r>
              <a:rPr lang="en-US" altLang="ja-JP" dirty="0" err="1"/>
              <a:t>eGFR</a:t>
            </a:r>
            <a:endParaRPr lang="ja-JP" altLang="en-US" dirty="0"/>
          </a:p>
        </p:txBody>
      </p:sp>
      <p:sp>
        <p:nvSpPr>
          <p:cNvPr id="577" name="正方形/長方形 576"/>
          <p:cNvSpPr/>
          <p:nvPr/>
        </p:nvSpPr>
        <p:spPr>
          <a:xfrm>
            <a:off x="1869997" y="6456331"/>
            <a:ext cx="47418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事後解析　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1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回以上試験薬の投与を受けた患者における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メイリオ"/>
              </a:rPr>
              <a:t>全データの混合効果モデルによる反復測定データ解析（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メイリオ"/>
              </a:rPr>
              <a:t>mixed model repeated measures analysis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メイリオ"/>
              </a:rPr>
              <a:t>）　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メイリオ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eGFR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：推算糸球体濾過量（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CKD-EPI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式）、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SE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：標準誤差</a:t>
            </a:r>
          </a:p>
        </p:txBody>
      </p:sp>
      <p:grpSp>
        <p:nvGrpSpPr>
          <p:cNvPr id="3" name="図形グループ 6"/>
          <p:cNvGrpSpPr/>
          <p:nvPr/>
        </p:nvGrpSpPr>
        <p:grpSpPr>
          <a:xfrm>
            <a:off x="1938368" y="5269806"/>
            <a:ext cx="7498064" cy="1221913"/>
            <a:chOff x="298256" y="5269805"/>
            <a:chExt cx="7498064" cy="1221913"/>
          </a:xfrm>
        </p:grpSpPr>
        <p:sp>
          <p:nvSpPr>
            <p:cNvPr id="471" name="テキスト ボックス 470">
              <a:extLst>
                <a:ext uri="{FF2B5EF4-FFF2-40B4-BE49-F238E27FC236}">
                  <a16:creationId xmlns:a16="http://schemas.microsoft.com/office/drawing/2014/main" id="{A280BFE3-7E8E-45B5-B61F-AE0CF900CE71}"/>
                </a:ext>
              </a:extLst>
            </p:cNvPr>
            <p:cNvSpPr txBox="1"/>
            <p:nvPr/>
          </p:nvSpPr>
          <p:spPr>
            <a:xfrm>
              <a:off x="2129450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1,376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72" name="テキスト ボックス 471">
              <a:extLst>
                <a:ext uri="{FF2B5EF4-FFF2-40B4-BE49-F238E27FC236}">
                  <a16:creationId xmlns:a16="http://schemas.microsoft.com/office/drawing/2014/main" id="{5CD3E603-DEF8-4888-9BD4-3D16C6D236A6}"/>
                </a:ext>
              </a:extLst>
            </p:cNvPr>
            <p:cNvSpPr txBox="1"/>
            <p:nvPr/>
          </p:nvSpPr>
          <p:spPr>
            <a:xfrm>
              <a:off x="2447596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1,344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73" name="テキスト ボックス 472">
              <a:extLst>
                <a:ext uri="{FF2B5EF4-FFF2-40B4-BE49-F238E27FC236}">
                  <a16:creationId xmlns:a16="http://schemas.microsoft.com/office/drawing/2014/main" id="{17ABC151-A6F9-4055-91EC-744B1792F7C3}"/>
                </a:ext>
              </a:extLst>
            </p:cNvPr>
            <p:cNvSpPr txBox="1"/>
            <p:nvPr/>
          </p:nvSpPr>
          <p:spPr>
            <a:xfrm>
              <a:off x="2832250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1,306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9" name="テキスト ボックス 488">
              <a:extLst>
                <a:ext uri="{FF2B5EF4-FFF2-40B4-BE49-F238E27FC236}">
                  <a16:creationId xmlns:a16="http://schemas.microsoft.com/office/drawing/2014/main" id="{D64A2E63-7CC0-4206-BB5F-1AC11110F070}"/>
                </a:ext>
              </a:extLst>
            </p:cNvPr>
            <p:cNvSpPr txBox="1"/>
            <p:nvPr/>
          </p:nvSpPr>
          <p:spPr>
            <a:xfrm>
              <a:off x="3493685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1,271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0" name="テキスト ボックス 489">
              <a:extLst>
                <a:ext uri="{FF2B5EF4-FFF2-40B4-BE49-F238E27FC236}">
                  <a16:creationId xmlns:a16="http://schemas.microsoft.com/office/drawing/2014/main" id="{765F44A7-1B9F-4A0F-A3A9-FFBF4E7F8789}"/>
                </a:ext>
              </a:extLst>
            </p:cNvPr>
            <p:cNvSpPr txBox="1"/>
            <p:nvPr/>
          </p:nvSpPr>
          <p:spPr>
            <a:xfrm>
              <a:off x="3864797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1,248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1" name="テキスト ボックス 490">
              <a:extLst>
                <a:ext uri="{FF2B5EF4-FFF2-40B4-BE49-F238E27FC236}">
                  <a16:creationId xmlns:a16="http://schemas.microsoft.com/office/drawing/2014/main" id="{2D4AC9BD-627D-4093-8939-63CCD20BE08B}"/>
                </a:ext>
              </a:extLst>
            </p:cNvPr>
            <p:cNvSpPr txBox="1"/>
            <p:nvPr/>
          </p:nvSpPr>
          <p:spPr>
            <a:xfrm>
              <a:off x="4243387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1,172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2" name="テキスト ボックス 491">
              <a:extLst>
                <a:ext uri="{FF2B5EF4-FFF2-40B4-BE49-F238E27FC236}">
                  <a16:creationId xmlns:a16="http://schemas.microsoft.com/office/drawing/2014/main" id="{2E7B9D70-755F-4688-8A5A-0A534C340677}"/>
                </a:ext>
              </a:extLst>
            </p:cNvPr>
            <p:cNvSpPr txBox="1"/>
            <p:nvPr/>
          </p:nvSpPr>
          <p:spPr>
            <a:xfrm>
              <a:off x="4629951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1,197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3" name="テキスト ボックス 492">
              <a:extLst>
                <a:ext uri="{FF2B5EF4-FFF2-40B4-BE49-F238E27FC236}">
                  <a16:creationId xmlns:a16="http://schemas.microsoft.com/office/drawing/2014/main" id="{B913006F-E5B5-497F-B530-DBCFDDC06C85}"/>
                </a:ext>
              </a:extLst>
            </p:cNvPr>
            <p:cNvSpPr txBox="1"/>
            <p:nvPr/>
          </p:nvSpPr>
          <p:spPr>
            <a:xfrm>
              <a:off x="5008188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1,067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19" name="テキスト ボックス 518">
              <a:extLst>
                <a:ext uri="{FF2B5EF4-FFF2-40B4-BE49-F238E27FC236}">
                  <a16:creationId xmlns:a16="http://schemas.microsoft.com/office/drawing/2014/main" id="{22A80DBC-C64E-4807-95BC-7537557A4C89}"/>
                </a:ext>
              </a:extLst>
            </p:cNvPr>
            <p:cNvSpPr txBox="1"/>
            <p:nvPr/>
          </p:nvSpPr>
          <p:spPr>
            <a:xfrm>
              <a:off x="5386591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898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0" name="テキスト ボックス 519">
              <a:extLst>
                <a:ext uri="{FF2B5EF4-FFF2-40B4-BE49-F238E27FC236}">
                  <a16:creationId xmlns:a16="http://schemas.microsoft.com/office/drawing/2014/main" id="{AFA5D877-792A-4F1A-99A3-0ABBEDADD301}"/>
                </a:ext>
              </a:extLst>
            </p:cNvPr>
            <p:cNvSpPr txBox="1"/>
            <p:nvPr/>
          </p:nvSpPr>
          <p:spPr>
            <a:xfrm>
              <a:off x="5775317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768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1" name="テキスト ボックス 520">
              <a:extLst>
                <a:ext uri="{FF2B5EF4-FFF2-40B4-BE49-F238E27FC236}">
                  <a16:creationId xmlns:a16="http://schemas.microsoft.com/office/drawing/2014/main" id="{0DBD0912-2F34-447D-83F8-EDCF99931F2E}"/>
                </a:ext>
              </a:extLst>
            </p:cNvPr>
            <p:cNvSpPr txBox="1"/>
            <p:nvPr/>
          </p:nvSpPr>
          <p:spPr>
            <a:xfrm>
              <a:off x="6152327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678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2" name="テキスト ボックス 521">
              <a:extLst>
                <a:ext uri="{FF2B5EF4-FFF2-40B4-BE49-F238E27FC236}">
                  <a16:creationId xmlns:a16="http://schemas.microsoft.com/office/drawing/2014/main" id="{B5135D73-ACB4-4F23-93B9-E9A125EABB56}"/>
                </a:ext>
              </a:extLst>
            </p:cNvPr>
            <p:cNvSpPr txBox="1"/>
            <p:nvPr/>
          </p:nvSpPr>
          <p:spPr>
            <a:xfrm>
              <a:off x="6534544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589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3" name="テキスト ボックス 522">
              <a:extLst>
                <a:ext uri="{FF2B5EF4-FFF2-40B4-BE49-F238E27FC236}">
                  <a16:creationId xmlns:a16="http://schemas.microsoft.com/office/drawing/2014/main" id="{75F4B1FA-9532-4E6D-8478-D774C39C7C31}"/>
                </a:ext>
              </a:extLst>
            </p:cNvPr>
            <p:cNvSpPr txBox="1"/>
            <p:nvPr/>
          </p:nvSpPr>
          <p:spPr>
            <a:xfrm>
              <a:off x="6909471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452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4" name="テキスト ボックス 523">
              <a:extLst>
                <a:ext uri="{FF2B5EF4-FFF2-40B4-BE49-F238E27FC236}">
                  <a16:creationId xmlns:a16="http://schemas.microsoft.com/office/drawing/2014/main" id="{86FB17C1-DAB5-49A5-9C35-D88C5D382439}"/>
                </a:ext>
              </a:extLst>
            </p:cNvPr>
            <p:cNvSpPr txBox="1"/>
            <p:nvPr/>
          </p:nvSpPr>
          <p:spPr>
            <a:xfrm>
              <a:off x="7290738" y="538433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282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74" name="テキスト ボックス 473">
              <a:extLst>
                <a:ext uri="{FF2B5EF4-FFF2-40B4-BE49-F238E27FC236}">
                  <a16:creationId xmlns:a16="http://schemas.microsoft.com/office/drawing/2014/main" id="{3239FAD6-0F4C-4C4C-9B84-9E1F39A3A550}"/>
                </a:ext>
              </a:extLst>
            </p:cNvPr>
            <p:cNvSpPr txBox="1"/>
            <p:nvPr/>
          </p:nvSpPr>
          <p:spPr>
            <a:xfrm>
              <a:off x="2129450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,766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75" name="テキスト ボックス 474">
              <a:extLst>
                <a:ext uri="{FF2B5EF4-FFF2-40B4-BE49-F238E27FC236}">
                  <a16:creationId xmlns:a16="http://schemas.microsoft.com/office/drawing/2014/main" id="{AC439AFC-1220-466C-BF89-8F932A6A162B}"/>
                </a:ext>
              </a:extLst>
            </p:cNvPr>
            <p:cNvSpPr txBox="1"/>
            <p:nvPr/>
          </p:nvSpPr>
          <p:spPr>
            <a:xfrm>
              <a:off x="2447596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2,706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76" name="テキスト ボックス 475">
              <a:extLst>
                <a:ext uri="{FF2B5EF4-FFF2-40B4-BE49-F238E27FC236}">
                  <a16:creationId xmlns:a16="http://schemas.microsoft.com/office/drawing/2014/main" id="{2DCE753A-BD6B-4249-AC55-B826DB8590E4}"/>
                </a:ext>
              </a:extLst>
            </p:cNvPr>
            <p:cNvSpPr txBox="1"/>
            <p:nvPr/>
          </p:nvSpPr>
          <p:spPr>
            <a:xfrm>
              <a:off x="2832250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2,661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4" name="テキスト ボックス 493">
              <a:extLst>
                <a:ext uri="{FF2B5EF4-FFF2-40B4-BE49-F238E27FC236}">
                  <a16:creationId xmlns:a16="http://schemas.microsoft.com/office/drawing/2014/main" id="{83D7F982-C1B1-4F7B-B009-4A3DAB454553}"/>
                </a:ext>
              </a:extLst>
            </p:cNvPr>
            <p:cNvSpPr txBox="1"/>
            <p:nvPr/>
          </p:nvSpPr>
          <p:spPr>
            <a:xfrm>
              <a:off x="3493685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,594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5" name="テキスト ボックス 494">
              <a:extLst>
                <a:ext uri="{FF2B5EF4-FFF2-40B4-BE49-F238E27FC236}">
                  <a16:creationId xmlns:a16="http://schemas.microsoft.com/office/drawing/2014/main" id="{CBFEC4C4-3316-4B0D-A2D8-FD9FC20B3CC4}"/>
                </a:ext>
              </a:extLst>
            </p:cNvPr>
            <p:cNvSpPr txBox="1"/>
            <p:nvPr/>
          </p:nvSpPr>
          <p:spPr>
            <a:xfrm>
              <a:off x="3864797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,539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6" name="テキスト ボックス 495">
              <a:extLst>
                <a:ext uri="{FF2B5EF4-FFF2-40B4-BE49-F238E27FC236}">
                  <a16:creationId xmlns:a16="http://schemas.microsoft.com/office/drawing/2014/main" id="{CEA60C1E-D6AC-4723-B926-A83D03F21F93}"/>
                </a:ext>
              </a:extLst>
            </p:cNvPr>
            <p:cNvSpPr txBox="1"/>
            <p:nvPr/>
          </p:nvSpPr>
          <p:spPr>
            <a:xfrm>
              <a:off x="4243387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,419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7" name="テキスト ボックス 496">
              <a:extLst>
                <a:ext uri="{FF2B5EF4-FFF2-40B4-BE49-F238E27FC236}">
                  <a16:creationId xmlns:a16="http://schemas.microsoft.com/office/drawing/2014/main" id="{30FBCA12-568F-497F-B20C-0726AE8D934A}"/>
                </a:ext>
              </a:extLst>
            </p:cNvPr>
            <p:cNvSpPr txBox="1"/>
            <p:nvPr/>
          </p:nvSpPr>
          <p:spPr>
            <a:xfrm>
              <a:off x="4629951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,493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8" name="テキスト ボックス 497">
              <a:extLst>
                <a:ext uri="{FF2B5EF4-FFF2-40B4-BE49-F238E27FC236}">
                  <a16:creationId xmlns:a16="http://schemas.microsoft.com/office/drawing/2014/main" id="{A9231234-F0C4-41A7-AE32-A8A3C91D684B}"/>
                </a:ext>
              </a:extLst>
            </p:cNvPr>
            <p:cNvSpPr txBox="1"/>
            <p:nvPr/>
          </p:nvSpPr>
          <p:spPr>
            <a:xfrm>
              <a:off x="5008188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,250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5" name="テキスト ボックス 524">
              <a:extLst>
                <a:ext uri="{FF2B5EF4-FFF2-40B4-BE49-F238E27FC236}">
                  <a16:creationId xmlns:a16="http://schemas.microsoft.com/office/drawing/2014/main" id="{4EAEB25C-A007-4D40-AA0C-6AE9AE39B772}"/>
                </a:ext>
              </a:extLst>
            </p:cNvPr>
            <p:cNvSpPr txBox="1"/>
            <p:nvPr/>
          </p:nvSpPr>
          <p:spPr>
            <a:xfrm>
              <a:off x="5386591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1,861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6" name="テキスト ボックス 525">
              <a:extLst>
                <a:ext uri="{FF2B5EF4-FFF2-40B4-BE49-F238E27FC236}">
                  <a16:creationId xmlns:a16="http://schemas.microsoft.com/office/drawing/2014/main" id="{CC89A32B-F3C7-4BFB-8DE8-13255CEADA16}"/>
                </a:ext>
              </a:extLst>
            </p:cNvPr>
            <p:cNvSpPr txBox="1"/>
            <p:nvPr/>
          </p:nvSpPr>
          <p:spPr>
            <a:xfrm>
              <a:off x="5775317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1,609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7" name="テキスト ボックス 526">
              <a:extLst>
                <a:ext uri="{FF2B5EF4-FFF2-40B4-BE49-F238E27FC236}">
                  <a16:creationId xmlns:a16="http://schemas.microsoft.com/office/drawing/2014/main" id="{786E86E0-D647-404A-BD6C-1C75603483C8}"/>
                </a:ext>
              </a:extLst>
            </p:cNvPr>
            <p:cNvSpPr txBox="1"/>
            <p:nvPr/>
          </p:nvSpPr>
          <p:spPr>
            <a:xfrm>
              <a:off x="6152327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1,450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8" name="テキスト ボックス 527">
              <a:extLst>
                <a:ext uri="{FF2B5EF4-FFF2-40B4-BE49-F238E27FC236}">
                  <a16:creationId xmlns:a16="http://schemas.microsoft.com/office/drawing/2014/main" id="{8A91FE57-4A88-4697-8D86-2AAA333AA21F}"/>
                </a:ext>
              </a:extLst>
            </p:cNvPr>
            <p:cNvSpPr txBox="1"/>
            <p:nvPr/>
          </p:nvSpPr>
          <p:spPr>
            <a:xfrm>
              <a:off x="6534544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1,263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29" name="テキスト ボックス 528">
              <a:extLst>
                <a:ext uri="{FF2B5EF4-FFF2-40B4-BE49-F238E27FC236}">
                  <a16:creationId xmlns:a16="http://schemas.microsoft.com/office/drawing/2014/main" id="{2A180007-AAA6-455A-A26A-D2931003E51D}"/>
                </a:ext>
              </a:extLst>
            </p:cNvPr>
            <p:cNvSpPr txBox="1"/>
            <p:nvPr/>
          </p:nvSpPr>
          <p:spPr>
            <a:xfrm>
              <a:off x="6909471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988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0" name="テキスト ボックス 529">
              <a:extLst>
                <a:ext uri="{FF2B5EF4-FFF2-40B4-BE49-F238E27FC236}">
                  <a16:creationId xmlns:a16="http://schemas.microsoft.com/office/drawing/2014/main" id="{84EA8479-5FD9-402B-A3ED-41EC75E68D8B}"/>
                </a:ext>
              </a:extLst>
            </p:cNvPr>
            <p:cNvSpPr txBox="1"/>
            <p:nvPr/>
          </p:nvSpPr>
          <p:spPr>
            <a:xfrm>
              <a:off x="7290738" y="5534490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624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77" name="テキスト ボックス 476">
              <a:extLst>
                <a:ext uri="{FF2B5EF4-FFF2-40B4-BE49-F238E27FC236}">
                  <a16:creationId xmlns:a16="http://schemas.microsoft.com/office/drawing/2014/main" id="{637CF8B1-03BA-42A6-B458-D1AB805C1308}"/>
                </a:ext>
              </a:extLst>
            </p:cNvPr>
            <p:cNvSpPr txBox="1"/>
            <p:nvPr/>
          </p:nvSpPr>
          <p:spPr>
            <a:xfrm>
              <a:off x="2129450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671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78" name="テキスト ボックス 477">
              <a:extLst>
                <a:ext uri="{FF2B5EF4-FFF2-40B4-BE49-F238E27FC236}">
                  <a16:creationId xmlns:a16="http://schemas.microsoft.com/office/drawing/2014/main" id="{26F8C0DE-9431-42A1-9A7A-88F56FDD1CED}"/>
                </a:ext>
              </a:extLst>
            </p:cNvPr>
            <p:cNvSpPr txBox="1"/>
            <p:nvPr/>
          </p:nvSpPr>
          <p:spPr>
            <a:xfrm>
              <a:off x="2447596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654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79" name="テキスト ボックス 478">
              <a:extLst>
                <a:ext uri="{FF2B5EF4-FFF2-40B4-BE49-F238E27FC236}">
                  <a16:creationId xmlns:a16="http://schemas.microsoft.com/office/drawing/2014/main" id="{9144599E-5254-4E52-9293-CCF62BCB19A9}"/>
                </a:ext>
              </a:extLst>
            </p:cNvPr>
            <p:cNvSpPr txBox="1"/>
            <p:nvPr/>
          </p:nvSpPr>
          <p:spPr>
            <a:xfrm>
              <a:off x="2832250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641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99" name="テキスト ボックス 498">
              <a:extLst>
                <a:ext uri="{FF2B5EF4-FFF2-40B4-BE49-F238E27FC236}">
                  <a16:creationId xmlns:a16="http://schemas.microsoft.com/office/drawing/2014/main" id="{103CDF27-4762-4958-9EA0-5F5A8EF93610}"/>
                </a:ext>
              </a:extLst>
            </p:cNvPr>
            <p:cNvSpPr txBox="1"/>
            <p:nvPr/>
          </p:nvSpPr>
          <p:spPr>
            <a:xfrm>
              <a:off x="3493685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617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0" name="テキスト ボックス 499">
              <a:extLst>
                <a:ext uri="{FF2B5EF4-FFF2-40B4-BE49-F238E27FC236}">
                  <a16:creationId xmlns:a16="http://schemas.microsoft.com/office/drawing/2014/main" id="{3DDFD939-6283-41CA-8107-C90E73985BF3}"/>
                </a:ext>
              </a:extLst>
            </p:cNvPr>
            <p:cNvSpPr txBox="1"/>
            <p:nvPr/>
          </p:nvSpPr>
          <p:spPr>
            <a:xfrm>
              <a:off x="3864797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595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1" name="テキスト ボックス 500">
              <a:extLst>
                <a:ext uri="{FF2B5EF4-FFF2-40B4-BE49-F238E27FC236}">
                  <a16:creationId xmlns:a16="http://schemas.microsoft.com/office/drawing/2014/main" id="{B4B9AF44-7512-4E92-97B9-BED2418B4A3F}"/>
                </a:ext>
              </a:extLst>
            </p:cNvPr>
            <p:cNvSpPr txBox="1"/>
            <p:nvPr/>
          </p:nvSpPr>
          <p:spPr>
            <a:xfrm>
              <a:off x="4243387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550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2" name="テキスト ボックス 501">
              <a:extLst>
                <a:ext uri="{FF2B5EF4-FFF2-40B4-BE49-F238E27FC236}">
                  <a16:creationId xmlns:a16="http://schemas.microsoft.com/office/drawing/2014/main" id="{4345849E-AF82-4F31-AAAB-640AC4043969}"/>
                </a:ext>
              </a:extLst>
            </p:cNvPr>
            <p:cNvSpPr txBox="1"/>
            <p:nvPr/>
          </p:nvSpPr>
          <p:spPr>
            <a:xfrm>
              <a:off x="4629951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576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3" name="テキスト ボックス 502">
              <a:extLst>
                <a:ext uri="{FF2B5EF4-FFF2-40B4-BE49-F238E27FC236}">
                  <a16:creationId xmlns:a16="http://schemas.microsoft.com/office/drawing/2014/main" id="{14B74A46-162E-45B0-A27F-6362665E68CB}"/>
                </a:ext>
              </a:extLst>
            </p:cNvPr>
            <p:cNvSpPr txBox="1"/>
            <p:nvPr/>
          </p:nvSpPr>
          <p:spPr>
            <a:xfrm>
              <a:off x="5008188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515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1" name="テキスト ボックス 530">
              <a:extLst>
                <a:ext uri="{FF2B5EF4-FFF2-40B4-BE49-F238E27FC236}">
                  <a16:creationId xmlns:a16="http://schemas.microsoft.com/office/drawing/2014/main" id="{167D2FAF-3F05-4E78-BB72-9A13515E921C}"/>
                </a:ext>
              </a:extLst>
            </p:cNvPr>
            <p:cNvSpPr txBox="1"/>
            <p:nvPr/>
          </p:nvSpPr>
          <p:spPr>
            <a:xfrm>
              <a:off x="5386591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432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2" name="テキスト ボックス 531">
              <a:extLst>
                <a:ext uri="{FF2B5EF4-FFF2-40B4-BE49-F238E27FC236}">
                  <a16:creationId xmlns:a16="http://schemas.microsoft.com/office/drawing/2014/main" id="{D210B49D-BD29-4AD8-80FA-9F82B55B98D7}"/>
                </a:ext>
              </a:extLst>
            </p:cNvPr>
            <p:cNvSpPr txBox="1"/>
            <p:nvPr/>
          </p:nvSpPr>
          <p:spPr>
            <a:xfrm>
              <a:off x="5775317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376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3" name="テキスト ボックス 532">
              <a:extLst>
                <a:ext uri="{FF2B5EF4-FFF2-40B4-BE49-F238E27FC236}">
                  <a16:creationId xmlns:a16="http://schemas.microsoft.com/office/drawing/2014/main" id="{914B305B-1251-4C5E-BC10-D264D9CD92BE}"/>
                </a:ext>
              </a:extLst>
            </p:cNvPr>
            <p:cNvSpPr txBox="1"/>
            <p:nvPr/>
          </p:nvSpPr>
          <p:spPr>
            <a:xfrm>
              <a:off x="6152327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336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4" name="テキスト ボックス 533">
              <a:extLst>
                <a:ext uri="{FF2B5EF4-FFF2-40B4-BE49-F238E27FC236}">
                  <a16:creationId xmlns:a16="http://schemas.microsoft.com/office/drawing/2014/main" id="{D6AA7499-82A5-42E6-93FC-188C96FB36F9}"/>
                </a:ext>
              </a:extLst>
            </p:cNvPr>
            <p:cNvSpPr txBox="1"/>
            <p:nvPr/>
          </p:nvSpPr>
          <p:spPr>
            <a:xfrm>
              <a:off x="6534544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294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5" name="テキスト ボックス 534">
              <a:extLst>
                <a:ext uri="{FF2B5EF4-FFF2-40B4-BE49-F238E27FC236}">
                  <a16:creationId xmlns:a16="http://schemas.microsoft.com/office/drawing/2014/main" id="{DA2AFF70-068B-4258-994C-A475C2FB379E}"/>
                </a:ext>
              </a:extLst>
            </p:cNvPr>
            <p:cNvSpPr txBox="1"/>
            <p:nvPr/>
          </p:nvSpPr>
          <p:spPr>
            <a:xfrm>
              <a:off x="6909471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214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6" name="テキスト ボックス 535">
              <a:extLst>
                <a:ext uri="{FF2B5EF4-FFF2-40B4-BE49-F238E27FC236}">
                  <a16:creationId xmlns:a16="http://schemas.microsoft.com/office/drawing/2014/main" id="{07184833-E0BD-4A4A-86B9-692A3AFCCD84}"/>
                </a:ext>
              </a:extLst>
            </p:cNvPr>
            <p:cNvSpPr txBox="1"/>
            <p:nvPr/>
          </p:nvSpPr>
          <p:spPr>
            <a:xfrm>
              <a:off x="7290738" y="574781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128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0" name="テキスト ボックス 479">
              <a:extLst>
                <a:ext uri="{FF2B5EF4-FFF2-40B4-BE49-F238E27FC236}">
                  <a16:creationId xmlns:a16="http://schemas.microsoft.com/office/drawing/2014/main" id="{D9ABD03C-C92D-43DA-A953-655B3401F353}"/>
                </a:ext>
              </a:extLst>
            </p:cNvPr>
            <p:cNvSpPr txBox="1"/>
            <p:nvPr/>
          </p:nvSpPr>
          <p:spPr>
            <a:xfrm>
              <a:off x="2129450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1,324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1" name="テキスト ボックス 480">
              <a:extLst>
                <a:ext uri="{FF2B5EF4-FFF2-40B4-BE49-F238E27FC236}">
                  <a16:creationId xmlns:a16="http://schemas.microsoft.com/office/drawing/2014/main" id="{F516717C-AED4-4CEA-8886-761AC8996243}"/>
                </a:ext>
              </a:extLst>
            </p:cNvPr>
            <p:cNvSpPr txBox="1"/>
            <p:nvPr/>
          </p:nvSpPr>
          <p:spPr>
            <a:xfrm>
              <a:off x="2447596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1,296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2" name="テキスト ボックス 481">
              <a:extLst>
                <a:ext uri="{FF2B5EF4-FFF2-40B4-BE49-F238E27FC236}">
                  <a16:creationId xmlns:a16="http://schemas.microsoft.com/office/drawing/2014/main" id="{D4648E3B-7B46-4078-94D3-C3F97E168F91}"/>
                </a:ext>
              </a:extLst>
            </p:cNvPr>
            <p:cNvSpPr txBox="1"/>
            <p:nvPr/>
          </p:nvSpPr>
          <p:spPr>
            <a:xfrm>
              <a:off x="2832250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1,264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4" name="テキスト ボックス 503">
              <a:extLst>
                <a:ext uri="{FF2B5EF4-FFF2-40B4-BE49-F238E27FC236}">
                  <a16:creationId xmlns:a16="http://schemas.microsoft.com/office/drawing/2014/main" id="{ACA1BB30-C671-4D8F-ACEF-E32795137B90}"/>
                </a:ext>
              </a:extLst>
            </p:cNvPr>
            <p:cNvSpPr txBox="1"/>
            <p:nvPr/>
          </p:nvSpPr>
          <p:spPr>
            <a:xfrm>
              <a:off x="3493685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1,225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5" name="テキスト ボックス 504">
              <a:extLst>
                <a:ext uri="{FF2B5EF4-FFF2-40B4-BE49-F238E27FC236}">
                  <a16:creationId xmlns:a16="http://schemas.microsoft.com/office/drawing/2014/main" id="{759F6917-901C-49AB-9E72-A44B7A347453}"/>
                </a:ext>
              </a:extLst>
            </p:cNvPr>
            <p:cNvSpPr txBox="1"/>
            <p:nvPr/>
          </p:nvSpPr>
          <p:spPr>
            <a:xfrm>
              <a:off x="3864797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1,198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6" name="テキスト ボックス 505">
              <a:extLst>
                <a:ext uri="{FF2B5EF4-FFF2-40B4-BE49-F238E27FC236}">
                  <a16:creationId xmlns:a16="http://schemas.microsoft.com/office/drawing/2014/main" id="{F49212D1-E154-40E6-BA48-172F33177F32}"/>
                </a:ext>
              </a:extLst>
            </p:cNvPr>
            <p:cNvSpPr txBox="1"/>
            <p:nvPr/>
          </p:nvSpPr>
          <p:spPr>
            <a:xfrm>
              <a:off x="4243387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1,151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7" name="テキスト ボックス 506">
              <a:extLst>
                <a:ext uri="{FF2B5EF4-FFF2-40B4-BE49-F238E27FC236}">
                  <a16:creationId xmlns:a16="http://schemas.microsoft.com/office/drawing/2014/main" id="{B1C3B28B-076E-40AB-AE19-B7F8BC414E5B}"/>
                </a:ext>
              </a:extLst>
            </p:cNvPr>
            <p:cNvSpPr txBox="1"/>
            <p:nvPr/>
          </p:nvSpPr>
          <p:spPr>
            <a:xfrm>
              <a:off x="4629951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1,168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8" name="テキスト ボックス 507">
              <a:extLst>
                <a:ext uri="{FF2B5EF4-FFF2-40B4-BE49-F238E27FC236}">
                  <a16:creationId xmlns:a16="http://schemas.microsoft.com/office/drawing/2014/main" id="{5659BA1D-D68E-4C18-84E4-5271B98E38D3}"/>
                </a:ext>
              </a:extLst>
            </p:cNvPr>
            <p:cNvSpPr txBox="1"/>
            <p:nvPr/>
          </p:nvSpPr>
          <p:spPr>
            <a:xfrm>
              <a:off x="5008188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1,046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7" name="テキスト ボックス 536">
              <a:extLst>
                <a:ext uri="{FF2B5EF4-FFF2-40B4-BE49-F238E27FC236}">
                  <a16:creationId xmlns:a16="http://schemas.microsoft.com/office/drawing/2014/main" id="{5E85C66F-B261-448B-8FF5-67BE4B0CA30D}"/>
                </a:ext>
              </a:extLst>
            </p:cNvPr>
            <p:cNvSpPr txBox="1"/>
            <p:nvPr/>
          </p:nvSpPr>
          <p:spPr>
            <a:xfrm>
              <a:off x="5386591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883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8" name="テキスト ボックス 537">
              <a:extLst>
                <a:ext uri="{FF2B5EF4-FFF2-40B4-BE49-F238E27FC236}">
                  <a16:creationId xmlns:a16="http://schemas.microsoft.com/office/drawing/2014/main" id="{785C9B4B-323D-4774-BBF1-8DA41DDA69A3}"/>
                </a:ext>
              </a:extLst>
            </p:cNvPr>
            <p:cNvSpPr txBox="1"/>
            <p:nvPr/>
          </p:nvSpPr>
          <p:spPr>
            <a:xfrm>
              <a:off x="5775317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744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39" name="テキスト ボックス 538">
              <a:extLst>
                <a:ext uri="{FF2B5EF4-FFF2-40B4-BE49-F238E27FC236}">
                  <a16:creationId xmlns:a16="http://schemas.microsoft.com/office/drawing/2014/main" id="{8D854760-FAB8-4CD0-A5D2-DE41590C0A49}"/>
                </a:ext>
              </a:extLst>
            </p:cNvPr>
            <p:cNvSpPr txBox="1"/>
            <p:nvPr/>
          </p:nvSpPr>
          <p:spPr>
            <a:xfrm>
              <a:off x="6152327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666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0" name="テキスト ボックス 539">
              <a:extLst>
                <a:ext uri="{FF2B5EF4-FFF2-40B4-BE49-F238E27FC236}">
                  <a16:creationId xmlns:a16="http://schemas.microsoft.com/office/drawing/2014/main" id="{566B5715-E084-4410-A460-7EB2770275EB}"/>
                </a:ext>
              </a:extLst>
            </p:cNvPr>
            <p:cNvSpPr txBox="1"/>
            <p:nvPr/>
          </p:nvSpPr>
          <p:spPr>
            <a:xfrm>
              <a:off x="6534544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590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1" name="テキスト ボックス 540">
              <a:extLst>
                <a:ext uri="{FF2B5EF4-FFF2-40B4-BE49-F238E27FC236}">
                  <a16:creationId xmlns:a16="http://schemas.microsoft.com/office/drawing/2014/main" id="{6A0661B7-FE28-4F36-B80A-13661F283988}"/>
                </a:ext>
              </a:extLst>
            </p:cNvPr>
            <p:cNvSpPr txBox="1"/>
            <p:nvPr/>
          </p:nvSpPr>
          <p:spPr>
            <a:xfrm>
              <a:off x="6909471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453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2" name="テキスト ボックス 541">
              <a:extLst>
                <a:ext uri="{FF2B5EF4-FFF2-40B4-BE49-F238E27FC236}">
                  <a16:creationId xmlns:a16="http://schemas.microsoft.com/office/drawing/2014/main" id="{D2125844-2238-49F8-9774-BD8C5B5FC0F0}"/>
                </a:ext>
              </a:extLst>
            </p:cNvPr>
            <p:cNvSpPr txBox="1"/>
            <p:nvPr/>
          </p:nvSpPr>
          <p:spPr>
            <a:xfrm>
              <a:off x="7290738" y="5902852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300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3" name="テキスト ボックス 482">
              <a:extLst>
                <a:ext uri="{FF2B5EF4-FFF2-40B4-BE49-F238E27FC236}">
                  <a16:creationId xmlns:a16="http://schemas.microsoft.com/office/drawing/2014/main" id="{30F5AC75-A274-463E-85FE-E51253034174}"/>
                </a:ext>
              </a:extLst>
            </p:cNvPr>
            <p:cNvSpPr txBox="1"/>
            <p:nvPr/>
          </p:nvSpPr>
          <p:spPr>
            <a:xfrm>
              <a:off x="2129450" y="6113647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260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4" name="テキスト ボックス 483">
              <a:extLst>
                <a:ext uri="{FF2B5EF4-FFF2-40B4-BE49-F238E27FC236}">
                  <a16:creationId xmlns:a16="http://schemas.microsoft.com/office/drawing/2014/main" id="{A44B0A8B-1878-4FA5-88BB-0F6661909D13}"/>
                </a:ext>
              </a:extLst>
            </p:cNvPr>
            <p:cNvSpPr txBox="1"/>
            <p:nvPr/>
          </p:nvSpPr>
          <p:spPr>
            <a:xfrm>
              <a:off x="2447596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253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5" name="テキスト ボックス 484">
              <a:extLst>
                <a:ext uri="{FF2B5EF4-FFF2-40B4-BE49-F238E27FC236}">
                  <a16:creationId xmlns:a16="http://schemas.microsoft.com/office/drawing/2014/main" id="{E0A636A5-322C-43F6-BE12-2AE7C3E679CE}"/>
                </a:ext>
              </a:extLst>
            </p:cNvPr>
            <p:cNvSpPr txBox="1"/>
            <p:nvPr/>
          </p:nvSpPr>
          <p:spPr>
            <a:xfrm>
              <a:off x="2832250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244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09" name="テキスト ボックス 508">
              <a:extLst>
                <a:ext uri="{FF2B5EF4-FFF2-40B4-BE49-F238E27FC236}">
                  <a16:creationId xmlns:a16="http://schemas.microsoft.com/office/drawing/2014/main" id="{28C42378-10E6-463D-A0D4-22688C5A792D}"/>
                </a:ext>
              </a:extLst>
            </p:cNvPr>
            <p:cNvSpPr txBox="1"/>
            <p:nvPr/>
          </p:nvSpPr>
          <p:spPr>
            <a:xfrm>
              <a:off x="3493685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222</a:t>
              </a:r>
            </a:p>
          </p:txBody>
        </p:sp>
        <p:sp>
          <p:nvSpPr>
            <p:cNvPr id="511" name="テキスト ボックス 510">
              <a:extLst>
                <a:ext uri="{FF2B5EF4-FFF2-40B4-BE49-F238E27FC236}">
                  <a16:creationId xmlns:a16="http://schemas.microsoft.com/office/drawing/2014/main" id="{AFFE7A59-F297-4886-850D-A8A1F9C3836A}"/>
                </a:ext>
              </a:extLst>
            </p:cNvPr>
            <p:cNvSpPr txBox="1"/>
            <p:nvPr/>
          </p:nvSpPr>
          <p:spPr>
            <a:xfrm>
              <a:off x="3864797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208</a:t>
              </a:r>
            </a:p>
          </p:txBody>
        </p:sp>
        <p:sp>
          <p:nvSpPr>
            <p:cNvPr id="513" name="テキスト ボックス 512">
              <a:extLst>
                <a:ext uri="{FF2B5EF4-FFF2-40B4-BE49-F238E27FC236}">
                  <a16:creationId xmlns:a16="http://schemas.microsoft.com/office/drawing/2014/main" id="{97F83FA3-DF7D-4CA8-ACEA-FD5D0C9FA762}"/>
                </a:ext>
              </a:extLst>
            </p:cNvPr>
            <p:cNvSpPr txBox="1"/>
            <p:nvPr/>
          </p:nvSpPr>
          <p:spPr>
            <a:xfrm>
              <a:off x="4243387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194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14" name="テキスト ボックス 513">
              <a:extLst>
                <a:ext uri="{FF2B5EF4-FFF2-40B4-BE49-F238E27FC236}">
                  <a16:creationId xmlns:a16="http://schemas.microsoft.com/office/drawing/2014/main" id="{C31BB7D3-1054-419D-AF3A-0D182F5FF2FA}"/>
                </a:ext>
              </a:extLst>
            </p:cNvPr>
            <p:cNvSpPr txBox="1"/>
            <p:nvPr/>
          </p:nvSpPr>
          <p:spPr>
            <a:xfrm>
              <a:off x="4629951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196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17" name="テキスト ボックス 516">
              <a:extLst>
                <a:ext uri="{FF2B5EF4-FFF2-40B4-BE49-F238E27FC236}">
                  <a16:creationId xmlns:a16="http://schemas.microsoft.com/office/drawing/2014/main" id="{8FB040E8-4C9A-47C5-9CC7-4908345787D2}"/>
                </a:ext>
              </a:extLst>
            </p:cNvPr>
            <p:cNvSpPr txBox="1"/>
            <p:nvPr/>
          </p:nvSpPr>
          <p:spPr>
            <a:xfrm>
              <a:off x="5008188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168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3" name="テキスト ボックス 542">
              <a:extLst>
                <a:ext uri="{FF2B5EF4-FFF2-40B4-BE49-F238E27FC236}">
                  <a16:creationId xmlns:a16="http://schemas.microsoft.com/office/drawing/2014/main" id="{F126ED1C-27AA-480C-B269-58E9D6277A0F}"/>
                </a:ext>
              </a:extLst>
            </p:cNvPr>
            <p:cNvSpPr txBox="1"/>
            <p:nvPr/>
          </p:nvSpPr>
          <p:spPr>
            <a:xfrm>
              <a:off x="5386591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138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5" name="テキスト ボックス 544">
              <a:extLst>
                <a:ext uri="{FF2B5EF4-FFF2-40B4-BE49-F238E27FC236}">
                  <a16:creationId xmlns:a16="http://schemas.microsoft.com/office/drawing/2014/main" id="{1607D613-3F2F-4C05-965A-A1EE0C997E4C}"/>
                </a:ext>
              </a:extLst>
            </p:cNvPr>
            <p:cNvSpPr txBox="1"/>
            <p:nvPr/>
          </p:nvSpPr>
          <p:spPr>
            <a:xfrm>
              <a:off x="5775317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110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6" name="テキスト ボックス 545">
              <a:extLst>
                <a:ext uri="{FF2B5EF4-FFF2-40B4-BE49-F238E27FC236}">
                  <a16:creationId xmlns:a16="http://schemas.microsoft.com/office/drawing/2014/main" id="{E929E42A-734E-48DA-B52D-B6015F8BF749}"/>
                </a:ext>
              </a:extLst>
            </p:cNvPr>
            <p:cNvSpPr txBox="1"/>
            <p:nvPr/>
          </p:nvSpPr>
          <p:spPr>
            <a:xfrm>
              <a:off x="6152327" y="6113646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101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9" name="テキスト ボックス 548">
              <a:extLst>
                <a:ext uri="{FF2B5EF4-FFF2-40B4-BE49-F238E27FC236}">
                  <a16:creationId xmlns:a16="http://schemas.microsoft.com/office/drawing/2014/main" id="{8D7E5967-724A-400B-BBFE-BD7A75F53BE3}"/>
                </a:ext>
              </a:extLst>
            </p:cNvPr>
            <p:cNvSpPr txBox="1"/>
            <p:nvPr/>
          </p:nvSpPr>
          <p:spPr>
            <a:xfrm>
              <a:off x="6534544" y="6099498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86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51" name="テキスト ボックス 550">
              <a:extLst>
                <a:ext uri="{FF2B5EF4-FFF2-40B4-BE49-F238E27FC236}">
                  <a16:creationId xmlns:a16="http://schemas.microsoft.com/office/drawing/2014/main" id="{8F493D3A-4151-46D0-8E58-E1DED0911C48}"/>
                </a:ext>
              </a:extLst>
            </p:cNvPr>
            <p:cNvSpPr txBox="1"/>
            <p:nvPr/>
          </p:nvSpPr>
          <p:spPr>
            <a:xfrm>
              <a:off x="6909471" y="6099498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57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53" name="テキスト ボックス 552">
              <a:extLst>
                <a:ext uri="{FF2B5EF4-FFF2-40B4-BE49-F238E27FC236}">
                  <a16:creationId xmlns:a16="http://schemas.microsoft.com/office/drawing/2014/main" id="{41075497-CBA7-4AB3-BE42-D6A56717A502}"/>
                </a:ext>
              </a:extLst>
            </p:cNvPr>
            <p:cNvSpPr txBox="1"/>
            <p:nvPr/>
          </p:nvSpPr>
          <p:spPr>
            <a:xfrm>
              <a:off x="7290738" y="6099498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34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6" name="テキスト ボックス 485">
              <a:extLst>
                <a:ext uri="{FF2B5EF4-FFF2-40B4-BE49-F238E27FC236}">
                  <a16:creationId xmlns:a16="http://schemas.microsoft.com/office/drawing/2014/main" id="{60FDD43D-4124-464D-9329-B08ED22C7FE8}"/>
                </a:ext>
              </a:extLst>
            </p:cNvPr>
            <p:cNvSpPr txBox="1"/>
            <p:nvPr/>
          </p:nvSpPr>
          <p:spPr>
            <a:xfrm>
              <a:off x="2129450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504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7" name="テキスト ボックス 486">
              <a:extLst>
                <a:ext uri="{FF2B5EF4-FFF2-40B4-BE49-F238E27FC236}">
                  <a16:creationId xmlns:a16="http://schemas.microsoft.com/office/drawing/2014/main" id="{439797D9-0B64-4B50-920F-31AF311E9A03}"/>
                </a:ext>
              </a:extLst>
            </p:cNvPr>
            <p:cNvSpPr txBox="1"/>
            <p:nvPr/>
          </p:nvSpPr>
          <p:spPr>
            <a:xfrm>
              <a:off x="2447596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486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488" name="テキスト ボックス 487">
              <a:extLst>
                <a:ext uri="{FF2B5EF4-FFF2-40B4-BE49-F238E27FC236}">
                  <a16:creationId xmlns:a16="http://schemas.microsoft.com/office/drawing/2014/main" id="{3F5152A4-3055-472E-BAE0-013653CA3D02}"/>
                </a:ext>
              </a:extLst>
            </p:cNvPr>
            <p:cNvSpPr txBox="1"/>
            <p:nvPr/>
          </p:nvSpPr>
          <p:spPr>
            <a:xfrm>
              <a:off x="2832250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480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10" name="テキスト ボックス 509">
              <a:extLst>
                <a:ext uri="{FF2B5EF4-FFF2-40B4-BE49-F238E27FC236}">
                  <a16:creationId xmlns:a16="http://schemas.microsoft.com/office/drawing/2014/main" id="{F96CDEA3-A240-4BF3-86F0-DE916A52EB2E}"/>
                </a:ext>
              </a:extLst>
            </p:cNvPr>
            <p:cNvSpPr txBox="1"/>
            <p:nvPr/>
          </p:nvSpPr>
          <p:spPr>
            <a:xfrm>
              <a:off x="3493685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455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12" name="テキスト ボックス 511">
              <a:extLst>
                <a:ext uri="{FF2B5EF4-FFF2-40B4-BE49-F238E27FC236}">
                  <a16:creationId xmlns:a16="http://schemas.microsoft.com/office/drawing/2014/main" id="{3BF9D470-35BF-4622-B586-33240F7904AE}"/>
                </a:ext>
              </a:extLst>
            </p:cNvPr>
            <p:cNvSpPr txBox="1"/>
            <p:nvPr/>
          </p:nvSpPr>
          <p:spPr>
            <a:xfrm>
              <a:off x="3864797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444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15" name="テキスト ボックス 514">
              <a:extLst>
                <a:ext uri="{FF2B5EF4-FFF2-40B4-BE49-F238E27FC236}">
                  <a16:creationId xmlns:a16="http://schemas.microsoft.com/office/drawing/2014/main" id="{20B5C2D2-A441-4C43-9F67-706627D37EFF}"/>
                </a:ext>
              </a:extLst>
            </p:cNvPr>
            <p:cNvSpPr txBox="1"/>
            <p:nvPr/>
          </p:nvSpPr>
          <p:spPr>
            <a:xfrm>
              <a:off x="4243387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410</a:t>
              </a:r>
            </a:p>
          </p:txBody>
        </p:sp>
        <p:sp>
          <p:nvSpPr>
            <p:cNvPr id="516" name="テキスト ボックス 515">
              <a:extLst>
                <a:ext uri="{FF2B5EF4-FFF2-40B4-BE49-F238E27FC236}">
                  <a16:creationId xmlns:a16="http://schemas.microsoft.com/office/drawing/2014/main" id="{A3C526EE-4113-4EBD-92F5-0DEF1ED05FB8}"/>
                </a:ext>
              </a:extLst>
            </p:cNvPr>
            <p:cNvSpPr txBox="1"/>
            <p:nvPr/>
          </p:nvSpPr>
          <p:spPr>
            <a:xfrm>
              <a:off x="4629951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430</a:t>
              </a:r>
            </a:p>
          </p:txBody>
        </p:sp>
        <p:sp>
          <p:nvSpPr>
            <p:cNvPr id="518" name="テキスト ボックス 517">
              <a:extLst>
                <a:ext uri="{FF2B5EF4-FFF2-40B4-BE49-F238E27FC236}">
                  <a16:creationId xmlns:a16="http://schemas.microsoft.com/office/drawing/2014/main" id="{6B44E897-FE3F-4A7B-AB51-E62DA5FCA5DD}"/>
                </a:ext>
              </a:extLst>
            </p:cNvPr>
            <p:cNvSpPr txBox="1"/>
            <p:nvPr/>
          </p:nvSpPr>
          <p:spPr>
            <a:xfrm>
              <a:off x="5008188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378</a:t>
              </a:r>
            </a:p>
          </p:txBody>
        </p:sp>
        <p:sp>
          <p:nvSpPr>
            <p:cNvPr id="544" name="テキスト ボックス 543">
              <a:extLst>
                <a:ext uri="{FF2B5EF4-FFF2-40B4-BE49-F238E27FC236}">
                  <a16:creationId xmlns:a16="http://schemas.microsoft.com/office/drawing/2014/main" id="{4964A99D-6030-44CD-AE58-577EE17AC93E}"/>
                </a:ext>
              </a:extLst>
            </p:cNvPr>
            <p:cNvSpPr txBox="1"/>
            <p:nvPr/>
          </p:nvSpPr>
          <p:spPr>
            <a:xfrm>
              <a:off x="5386591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324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7" name="テキスト ボックス 546">
              <a:extLst>
                <a:ext uri="{FF2B5EF4-FFF2-40B4-BE49-F238E27FC236}">
                  <a16:creationId xmlns:a16="http://schemas.microsoft.com/office/drawing/2014/main" id="{D47B4F05-AF99-4BEB-9C8F-FB5967E04047}"/>
                </a:ext>
              </a:extLst>
            </p:cNvPr>
            <p:cNvSpPr txBox="1"/>
            <p:nvPr/>
          </p:nvSpPr>
          <p:spPr>
            <a:xfrm>
              <a:off x="5775317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268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48" name="テキスト ボックス 547">
              <a:extLst>
                <a:ext uri="{FF2B5EF4-FFF2-40B4-BE49-F238E27FC236}">
                  <a16:creationId xmlns:a16="http://schemas.microsoft.com/office/drawing/2014/main" id="{AB75299C-9B72-4753-9BAD-76F0EFF4300A}"/>
                </a:ext>
              </a:extLst>
            </p:cNvPr>
            <p:cNvSpPr txBox="1"/>
            <p:nvPr/>
          </p:nvSpPr>
          <p:spPr>
            <a:xfrm>
              <a:off x="6152327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243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50" name="テキスト ボックス 549">
              <a:extLst>
                <a:ext uri="{FF2B5EF4-FFF2-40B4-BE49-F238E27FC236}">
                  <a16:creationId xmlns:a16="http://schemas.microsoft.com/office/drawing/2014/main" id="{A694A2E9-659B-45D7-BD0F-C03F00CF1D1A}"/>
                </a:ext>
              </a:extLst>
            </p:cNvPr>
            <p:cNvSpPr txBox="1"/>
            <p:nvPr/>
          </p:nvSpPr>
          <p:spPr>
            <a:xfrm>
              <a:off x="6534544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206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52" name="テキスト ボックス 551">
              <a:extLst>
                <a:ext uri="{FF2B5EF4-FFF2-40B4-BE49-F238E27FC236}">
                  <a16:creationId xmlns:a16="http://schemas.microsoft.com/office/drawing/2014/main" id="{A231CA5B-C20A-4E9E-955F-BDF1F5AF46A0}"/>
                </a:ext>
              </a:extLst>
            </p:cNvPr>
            <p:cNvSpPr txBox="1"/>
            <p:nvPr/>
          </p:nvSpPr>
          <p:spPr>
            <a:xfrm>
              <a:off x="6909471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159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54" name="テキスト ボックス 553">
              <a:extLst>
                <a:ext uri="{FF2B5EF4-FFF2-40B4-BE49-F238E27FC236}">
                  <a16:creationId xmlns:a16="http://schemas.microsoft.com/office/drawing/2014/main" id="{18B0958A-6CD6-49D7-B488-EC5448635D28}"/>
                </a:ext>
              </a:extLst>
            </p:cNvPr>
            <p:cNvSpPr txBox="1"/>
            <p:nvPr/>
          </p:nvSpPr>
          <p:spPr>
            <a:xfrm>
              <a:off x="7290738" y="6276274"/>
              <a:ext cx="505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98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62" name="Rectangle 10"/>
            <p:cNvSpPr>
              <a:spLocks noChangeArrowheads="1"/>
            </p:cNvSpPr>
            <p:nvPr/>
          </p:nvSpPr>
          <p:spPr bwMode="auto">
            <a:xfrm>
              <a:off x="298256" y="5269805"/>
              <a:ext cx="577081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症例数（</a:t>
              </a: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n</a:t>
              </a: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）</a:t>
              </a:r>
              <a:endPara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63" name="Rectangle 10"/>
            <p:cNvSpPr>
              <a:spLocks noChangeArrowheads="1"/>
            </p:cNvSpPr>
            <p:nvPr/>
          </p:nvSpPr>
          <p:spPr bwMode="auto">
            <a:xfrm>
              <a:off x="1213908" y="5580495"/>
              <a:ext cx="102592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エンパグリフロジン群</a:t>
              </a:r>
              <a:endPara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64" name="Rectangle 10"/>
            <p:cNvSpPr>
              <a:spLocks noChangeArrowheads="1"/>
            </p:cNvSpPr>
            <p:nvPr/>
          </p:nvSpPr>
          <p:spPr bwMode="auto">
            <a:xfrm>
              <a:off x="1213908" y="5443003"/>
              <a:ext cx="512961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プラセボ群</a:t>
              </a:r>
            </a:p>
          </p:txBody>
        </p:sp>
        <p:sp>
          <p:nvSpPr>
            <p:cNvPr id="565" name="Rectangle 10"/>
            <p:cNvSpPr>
              <a:spLocks noChangeArrowheads="1"/>
            </p:cNvSpPr>
            <p:nvPr/>
          </p:nvSpPr>
          <p:spPr bwMode="auto">
            <a:xfrm>
              <a:off x="1213908" y="5947445"/>
              <a:ext cx="102592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エンパグリフロジン群</a:t>
              </a:r>
              <a:endPara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66" name="Rectangle 10"/>
            <p:cNvSpPr>
              <a:spLocks noChangeArrowheads="1"/>
            </p:cNvSpPr>
            <p:nvPr/>
          </p:nvSpPr>
          <p:spPr bwMode="auto">
            <a:xfrm>
              <a:off x="1213908" y="5809952"/>
              <a:ext cx="512961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プラセボ群</a:t>
              </a:r>
            </a:p>
          </p:txBody>
        </p:sp>
        <p:sp>
          <p:nvSpPr>
            <p:cNvPr id="567" name="Rectangle 10"/>
            <p:cNvSpPr>
              <a:spLocks noChangeArrowheads="1"/>
            </p:cNvSpPr>
            <p:nvPr/>
          </p:nvSpPr>
          <p:spPr bwMode="auto">
            <a:xfrm>
              <a:off x="1213908" y="6324086"/>
              <a:ext cx="102592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エンパグリフロジン群</a:t>
              </a:r>
              <a:endPara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</p:txBody>
        </p:sp>
        <p:sp>
          <p:nvSpPr>
            <p:cNvPr id="568" name="Rectangle 10"/>
            <p:cNvSpPr>
              <a:spLocks noChangeArrowheads="1"/>
            </p:cNvSpPr>
            <p:nvPr/>
          </p:nvSpPr>
          <p:spPr bwMode="auto">
            <a:xfrm>
              <a:off x="1213908" y="6186594"/>
              <a:ext cx="512961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プラセボ群</a:t>
              </a:r>
            </a:p>
          </p:txBody>
        </p:sp>
        <p:sp>
          <p:nvSpPr>
            <p:cNvPr id="569" name="Rectangle 10"/>
            <p:cNvSpPr>
              <a:spLocks noChangeArrowheads="1"/>
            </p:cNvSpPr>
            <p:nvPr/>
          </p:nvSpPr>
          <p:spPr bwMode="auto">
            <a:xfrm>
              <a:off x="298256" y="5444649"/>
              <a:ext cx="8207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ベースライン時</a:t>
              </a:r>
              <a:endPara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正常アルブミン尿</a:t>
              </a:r>
            </a:p>
          </p:txBody>
        </p:sp>
        <p:sp>
          <p:nvSpPr>
            <p:cNvPr id="570" name="Rectangle 10"/>
            <p:cNvSpPr>
              <a:spLocks noChangeArrowheads="1"/>
            </p:cNvSpPr>
            <p:nvPr/>
          </p:nvSpPr>
          <p:spPr bwMode="auto">
            <a:xfrm>
              <a:off x="298256" y="5811599"/>
              <a:ext cx="8207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ベースライン時</a:t>
              </a:r>
              <a:endPara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微量アルブミン尿</a:t>
              </a:r>
            </a:p>
          </p:txBody>
        </p:sp>
        <p:sp>
          <p:nvSpPr>
            <p:cNvPr id="571" name="Rectangle 10"/>
            <p:cNvSpPr>
              <a:spLocks noChangeArrowheads="1"/>
            </p:cNvSpPr>
            <p:nvPr/>
          </p:nvSpPr>
          <p:spPr bwMode="auto">
            <a:xfrm>
              <a:off x="298256" y="6188240"/>
              <a:ext cx="8207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ベースライン時</a:t>
              </a:r>
              <a:endPara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rPr>
                <a:t>顕性アルブミン尿</a:t>
              </a:r>
            </a:p>
          </p:txBody>
        </p:sp>
      </p:grpSp>
      <p:grpSp>
        <p:nvGrpSpPr>
          <p:cNvPr id="718" name="グループ化 717"/>
          <p:cNvGrpSpPr/>
          <p:nvPr/>
        </p:nvGrpSpPr>
        <p:grpSpPr>
          <a:xfrm>
            <a:off x="2003843" y="1248816"/>
            <a:ext cx="7729078" cy="4185854"/>
            <a:chOff x="363731" y="1248816"/>
            <a:chExt cx="7729078" cy="4185854"/>
          </a:xfrm>
        </p:grpSpPr>
        <p:grpSp>
          <p:nvGrpSpPr>
            <p:cNvPr id="4" name="図形グループ 7"/>
            <p:cNvGrpSpPr/>
            <p:nvPr/>
          </p:nvGrpSpPr>
          <p:grpSpPr>
            <a:xfrm>
              <a:off x="363731" y="1248816"/>
              <a:ext cx="7729078" cy="4185854"/>
              <a:chOff x="363731" y="1248816"/>
              <a:chExt cx="7729078" cy="4185854"/>
            </a:xfrm>
          </p:grpSpPr>
          <p:grpSp>
            <p:nvGrpSpPr>
              <p:cNvPr id="5" name="図形グループ 4"/>
              <p:cNvGrpSpPr/>
              <p:nvPr/>
            </p:nvGrpSpPr>
            <p:grpSpPr>
              <a:xfrm>
                <a:off x="2106621" y="5146841"/>
                <a:ext cx="5658776" cy="287829"/>
                <a:chOff x="2106621" y="5146841"/>
                <a:chExt cx="5658776" cy="287829"/>
              </a:xfrm>
            </p:grpSpPr>
            <p:sp>
              <p:nvSpPr>
                <p:cNvPr id="589" name="テキスト ボックス 588"/>
                <p:cNvSpPr txBox="1"/>
                <p:nvPr/>
              </p:nvSpPr>
              <p:spPr>
                <a:xfrm>
                  <a:off x="2106621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0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57" name="テキスト ボックス 556"/>
                <p:cNvSpPr txBox="1"/>
                <p:nvPr/>
              </p:nvSpPr>
              <p:spPr>
                <a:xfrm>
                  <a:off x="7321661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192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58" name="テキスト ボックス 557"/>
                <p:cNvSpPr txBox="1"/>
                <p:nvPr/>
              </p:nvSpPr>
              <p:spPr>
                <a:xfrm>
                  <a:off x="6183250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150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59" name="テキスト ボックス 558"/>
                <p:cNvSpPr txBox="1"/>
                <p:nvPr/>
              </p:nvSpPr>
              <p:spPr>
                <a:xfrm>
                  <a:off x="6568642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164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60" name="テキスト ボックス 559"/>
                <p:cNvSpPr txBox="1"/>
                <p:nvPr/>
              </p:nvSpPr>
              <p:spPr>
                <a:xfrm>
                  <a:off x="5793541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136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78" name="テキスト ボックス 577"/>
                <p:cNvSpPr txBox="1"/>
                <p:nvPr/>
              </p:nvSpPr>
              <p:spPr>
                <a:xfrm>
                  <a:off x="6940394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178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0" name="テキスト ボックス 579"/>
                <p:cNvSpPr txBox="1"/>
                <p:nvPr/>
              </p:nvSpPr>
              <p:spPr>
                <a:xfrm>
                  <a:off x="4660875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94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1" name="テキスト ボックス 580"/>
                <p:cNvSpPr txBox="1"/>
                <p:nvPr/>
              </p:nvSpPr>
              <p:spPr>
                <a:xfrm>
                  <a:off x="5045462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108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2" name="テキスト ボックス 581"/>
                <p:cNvSpPr txBox="1"/>
                <p:nvPr/>
              </p:nvSpPr>
              <p:spPr>
                <a:xfrm>
                  <a:off x="5417515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122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3" name="テキスト ボックス 582"/>
                <p:cNvSpPr txBox="1"/>
                <p:nvPr/>
              </p:nvSpPr>
              <p:spPr>
                <a:xfrm>
                  <a:off x="3895720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66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4" name="テキスト ボックス 583"/>
                <p:cNvSpPr txBox="1"/>
                <p:nvPr/>
              </p:nvSpPr>
              <p:spPr>
                <a:xfrm>
                  <a:off x="4274311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80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5" name="テキスト ボックス 584"/>
                <p:cNvSpPr txBox="1"/>
                <p:nvPr/>
              </p:nvSpPr>
              <p:spPr>
                <a:xfrm>
                  <a:off x="3524608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52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6" name="テキスト ボックス 585"/>
                <p:cNvSpPr txBox="1"/>
                <p:nvPr/>
              </p:nvSpPr>
              <p:spPr>
                <a:xfrm>
                  <a:off x="2863174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28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7" name="テキスト ボックス 586"/>
                <p:cNvSpPr txBox="1"/>
                <p:nvPr/>
              </p:nvSpPr>
              <p:spPr>
                <a:xfrm>
                  <a:off x="2270345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4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  <p:sp>
              <p:nvSpPr>
                <p:cNvPr id="588" name="テキスト ボックス 587"/>
                <p:cNvSpPr txBox="1"/>
                <p:nvPr/>
              </p:nvSpPr>
              <p:spPr>
                <a:xfrm>
                  <a:off x="2434819" y="5146841"/>
                  <a:ext cx="443736" cy="28782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メイリオ"/>
                    </a:rPr>
                    <a:t>12</a:t>
                  </a:r>
                  <a:endPara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endParaRPr>
                </a:p>
              </p:txBody>
            </p:sp>
          </p:grpSp>
          <p:sp>
            <p:nvSpPr>
              <p:cNvPr id="561" name="フリーフォーム 560"/>
              <p:cNvSpPr/>
              <p:nvPr/>
            </p:nvSpPr>
            <p:spPr>
              <a:xfrm>
                <a:off x="2294720" y="146620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79" name="フリーフォーム 578"/>
              <p:cNvSpPr/>
              <p:nvPr/>
            </p:nvSpPr>
            <p:spPr>
              <a:xfrm>
                <a:off x="2294720" y="165670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30" name="フリーフォーム 629"/>
              <p:cNvSpPr/>
              <p:nvPr/>
            </p:nvSpPr>
            <p:spPr>
              <a:xfrm>
                <a:off x="2294720" y="188796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31" name="フリーフォーム 630"/>
              <p:cNvSpPr/>
              <p:nvPr/>
            </p:nvSpPr>
            <p:spPr>
              <a:xfrm>
                <a:off x="2294720" y="209485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32" name="フリーフォーム 631"/>
              <p:cNvSpPr/>
              <p:nvPr/>
            </p:nvSpPr>
            <p:spPr>
              <a:xfrm>
                <a:off x="2294720" y="216787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33" name="フリーフォーム 632"/>
              <p:cNvSpPr/>
              <p:nvPr/>
            </p:nvSpPr>
            <p:spPr>
              <a:xfrm>
                <a:off x="2294720" y="241235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34" name="フリーフォーム 633"/>
              <p:cNvSpPr/>
              <p:nvPr/>
            </p:nvSpPr>
            <p:spPr>
              <a:xfrm>
                <a:off x="2294720" y="245362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35" name="フリーフォーム 634"/>
              <p:cNvSpPr/>
              <p:nvPr/>
            </p:nvSpPr>
            <p:spPr>
              <a:xfrm>
                <a:off x="2294720" y="279970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36" name="フリーフォーム 635"/>
              <p:cNvSpPr/>
              <p:nvPr/>
            </p:nvSpPr>
            <p:spPr>
              <a:xfrm>
                <a:off x="2294720" y="286002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5" name="円/楕円 464"/>
              <p:cNvSpPr>
                <a:spLocks noChangeAspect="1"/>
              </p:cNvSpPr>
              <p:nvPr/>
            </p:nvSpPr>
            <p:spPr>
              <a:xfrm>
                <a:off x="2866775" y="3961463"/>
                <a:ext cx="98195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6" name="フリーフォーム 465"/>
              <p:cNvSpPr/>
              <p:nvPr/>
            </p:nvSpPr>
            <p:spPr>
              <a:xfrm>
                <a:off x="2787206" y="4010560"/>
                <a:ext cx="257333" cy="0"/>
              </a:xfrm>
              <a:custGeom>
                <a:avLst/>
                <a:gdLst>
                  <a:gd name="connsiteX0" fmla="*/ 0 w 330200"/>
                  <a:gd name="connsiteY0" fmla="*/ 0 h 0"/>
                  <a:gd name="connsiteX1" fmla="*/ 330200 w 3302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200">
                    <a:moveTo>
                      <a:pt x="0" y="0"/>
                    </a:moveTo>
                    <a:lnTo>
                      <a:pt x="330200" y="0"/>
                    </a:lnTo>
                  </a:path>
                </a:pathLst>
              </a:custGeom>
              <a:noFill/>
              <a:ln w="28575">
                <a:solidFill>
                  <a:srgbClr val="B7B9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8" name="円/楕円 467"/>
              <p:cNvSpPr>
                <a:spLocks noChangeAspect="1"/>
              </p:cNvSpPr>
              <p:nvPr/>
            </p:nvSpPr>
            <p:spPr>
              <a:xfrm>
                <a:off x="2866775" y="4268173"/>
                <a:ext cx="98195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9" name="フリーフォーム 468"/>
              <p:cNvSpPr/>
              <p:nvPr/>
            </p:nvSpPr>
            <p:spPr>
              <a:xfrm>
                <a:off x="2787206" y="4317270"/>
                <a:ext cx="257333" cy="0"/>
              </a:xfrm>
              <a:custGeom>
                <a:avLst/>
                <a:gdLst>
                  <a:gd name="connsiteX0" fmla="*/ 0 w 330200"/>
                  <a:gd name="connsiteY0" fmla="*/ 0 h 0"/>
                  <a:gd name="connsiteX1" fmla="*/ 330200 w 3302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200">
                    <a:moveTo>
                      <a:pt x="0" y="0"/>
                    </a:moveTo>
                    <a:lnTo>
                      <a:pt x="330200" y="0"/>
                    </a:lnTo>
                  </a:path>
                </a:pathLst>
              </a:custGeom>
              <a:noFill/>
              <a:ln w="28575">
                <a:solidFill>
                  <a:srgbClr val="008C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73" name="Rectangle 10"/>
              <p:cNvSpPr>
                <a:spLocks noChangeArrowheads="1"/>
              </p:cNvSpPr>
              <p:nvPr/>
            </p:nvSpPr>
            <p:spPr bwMode="auto">
              <a:xfrm>
                <a:off x="3085827" y="4205548"/>
                <a:ext cx="179945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7620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エンパグリフロジン群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74" name="Rectangle 10"/>
              <p:cNvSpPr>
                <a:spLocks noChangeArrowheads="1"/>
              </p:cNvSpPr>
              <p:nvPr/>
            </p:nvSpPr>
            <p:spPr bwMode="auto">
              <a:xfrm>
                <a:off x="3085828" y="3898838"/>
                <a:ext cx="1247680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プラセボ群</a:t>
                </a:r>
              </a:p>
            </p:txBody>
          </p:sp>
          <p:sp>
            <p:nvSpPr>
              <p:cNvPr id="594" name="フリーフォーム 593"/>
              <p:cNvSpPr/>
              <p:nvPr/>
            </p:nvSpPr>
            <p:spPr>
              <a:xfrm>
                <a:off x="7146078" y="250074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29" name="フリーフォーム 228"/>
              <p:cNvSpPr/>
              <p:nvPr/>
            </p:nvSpPr>
            <p:spPr>
              <a:xfrm>
                <a:off x="2276514" y="1392030"/>
                <a:ext cx="47193" cy="3780152"/>
              </a:xfrm>
              <a:custGeom>
                <a:avLst/>
                <a:gdLst>
                  <a:gd name="connsiteX0" fmla="*/ 0 w 508672"/>
                  <a:gd name="connsiteY0" fmla="*/ 0 h 4862670"/>
                  <a:gd name="connsiteX1" fmla="*/ 448116 w 508672"/>
                  <a:gd name="connsiteY1" fmla="*/ 0 h 4862670"/>
                  <a:gd name="connsiteX2" fmla="*/ 508672 w 508672"/>
                  <a:gd name="connsiteY2" fmla="*/ 0 h 4862670"/>
                  <a:gd name="connsiteX3" fmla="*/ 508672 w 508672"/>
                  <a:gd name="connsiteY3" fmla="*/ 4850559 h 4862670"/>
                  <a:gd name="connsiteX4" fmla="*/ 284614 w 508672"/>
                  <a:gd name="connsiteY4" fmla="*/ 4862670 h 4862670"/>
                  <a:gd name="connsiteX0" fmla="*/ 163502 w 224058"/>
                  <a:gd name="connsiteY0" fmla="*/ 0 h 4862670"/>
                  <a:gd name="connsiteX1" fmla="*/ 224058 w 224058"/>
                  <a:gd name="connsiteY1" fmla="*/ 0 h 4862670"/>
                  <a:gd name="connsiteX2" fmla="*/ 224058 w 224058"/>
                  <a:gd name="connsiteY2" fmla="*/ 4850559 h 4862670"/>
                  <a:gd name="connsiteX3" fmla="*/ 0 w 224058"/>
                  <a:gd name="connsiteY3" fmla="*/ 4862670 h 4862670"/>
                  <a:gd name="connsiteX0" fmla="*/ 0 w 60556"/>
                  <a:gd name="connsiteY0" fmla="*/ 0 h 4850559"/>
                  <a:gd name="connsiteX1" fmla="*/ 60556 w 60556"/>
                  <a:gd name="connsiteY1" fmla="*/ 0 h 4850559"/>
                  <a:gd name="connsiteX2" fmla="*/ 60556 w 60556"/>
                  <a:gd name="connsiteY2" fmla="*/ 4850559 h 485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556" h="4850559">
                    <a:moveTo>
                      <a:pt x="0" y="0"/>
                    </a:moveTo>
                    <a:lnTo>
                      <a:pt x="60556" y="0"/>
                    </a:lnTo>
                    <a:lnTo>
                      <a:pt x="60556" y="4850559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cxnSp>
            <p:nvCxnSpPr>
              <p:cNvPr id="230" name="直線コネクタ 229"/>
              <p:cNvCxnSpPr/>
              <p:nvPr/>
            </p:nvCxnSpPr>
            <p:spPr>
              <a:xfrm>
                <a:off x="2328997" y="5128807"/>
                <a:ext cx="5496114" cy="762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線コネクタ 230"/>
              <p:cNvCxnSpPr/>
              <p:nvPr/>
            </p:nvCxnSpPr>
            <p:spPr>
              <a:xfrm>
                <a:off x="2269287" y="1866410"/>
                <a:ext cx="44056" cy="73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/>
              <p:cNvCxnSpPr/>
              <p:nvPr/>
            </p:nvCxnSpPr>
            <p:spPr>
              <a:xfrm>
                <a:off x="2269287" y="2321691"/>
                <a:ext cx="44056" cy="73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コネクタ 232"/>
              <p:cNvCxnSpPr/>
              <p:nvPr/>
            </p:nvCxnSpPr>
            <p:spPr>
              <a:xfrm>
                <a:off x="2269287" y="2794160"/>
                <a:ext cx="44056" cy="73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線コネクタ 233"/>
              <p:cNvCxnSpPr/>
              <p:nvPr/>
            </p:nvCxnSpPr>
            <p:spPr>
              <a:xfrm>
                <a:off x="2269287" y="3261944"/>
                <a:ext cx="44056" cy="73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線コネクタ 234"/>
              <p:cNvCxnSpPr/>
              <p:nvPr/>
            </p:nvCxnSpPr>
            <p:spPr>
              <a:xfrm>
                <a:off x="2269287" y="3721489"/>
                <a:ext cx="44056" cy="73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線コネクタ 235"/>
              <p:cNvCxnSpPr/>
              <p:nvPr/>
            </p:nvCxnSpPr>
            <p:spPr>
              <a:xfrm>
                <a:off x="2269287" y="4656793"/>
                <a:ext cx="44056" cy="73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コネクタ 236"/>
              <p:cNvCxnSpPr/>
              <p:nvPr/>
            </p:nvCxnSpPr>
            <p:spPr>
              <a:xfrm>
                <a:off x="2269287" y="4189141"/>
                <a:ext cx="44056" cy="73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コネクタ 237"/>
              <p:cNvCxnSpPr/>
              <p:nvPr/>
            </p:nvCxnSpPr>
            <p:spPr>
              <a:xfrm flipH="1">
                <a:off x="2484500" y="5133600"/>
                <a:ext cx="1073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コネクタ 238"/>
              <p:cNvCxnSpPr/>
              <p:nvPr/>
            </p:nvCxnSpPr>
            <p:spPr>
              <a:xfrm flipH="1">
                <a:off x="2654467" y="5133600"/>
                <a:ext cx="1156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コネクタ 239"/>
              <p:cNvCxnSpPr/>
              <p:nvPr/>
            </p:nvCxnSpPr>
            <p:spPr>
              <a:xfrm>
                <a:off x="3083352" y="5133600"/>
                <a:ext cx="651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/>
              <p:cNvCxnSpPr/>
              <p:nvPr/>
            </p:nvCxnSpPr>
            <p:spPr>
              <a:xfrm flipH="1">
                <a:off x="3739701" y="5133600"/>
                <a:ext cx="988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線コネクタ 241"/>
              <p:cNvCxnSpPr/>
              <p:nvPr/>
            </p:nvCxnSpPr>
            <p:spPr>
              <a:xfrm flipH="1">
                <a:off x="4502248" y="5133600"/>
                <a:ext cx="460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コネクタ 242"/>
              <p:cNvCxnSpPr/>
              <p:nvPr/>
            </p:nvCxnSpPr>
            <p:spPr>
              <a:xfrm flipH="1">
                <a:off x="4120419" y="5133600"/>
                <a:ext cx="1211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/>
              <p:nvPr/>
            </p:nvCxnSpPr>
            <p:spPr>
              <a:xfrm>
                <a:off x="4886555" y="5133600"/>
                <a:ext cx="623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/>
              <p:cNvCxnSpPr/>
              <p:nvPr/>
            </p:nvCxnSpPr>
            <p:spPr>
              <a:xfrm>
                <a:off x="5273872" y="5133600"/>
                <a:ext cx="1282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コネクタ 245"/>
              <p:cNvCxnSpPr/>
              <p:nvPr/>
            </p:nvCxnSpPr>
            <p:spPr>
              <a:xfrm>
                <a:off x="5640340" y="5133600"/>
                <a:ext cx="763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コネクタ 246"/>
              <p:cNvCxnSpPr/>
              <p:nvPr/>
            </p:nvCxnSpPr>
            <p:spPr>
              <a:xfrm flipH="1">
                <a:off x="6010997" y="5133600"/>
                <a:ext cx="1156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コネクタ 247"/>
              <p:cNvCxnSpPr/>
              <p:nvPr/>
            </p:nvCxnSpPr>
            <p:spPr>
              <a:xfrm flipH="1">
                <a:off x="6412698" y="5133600"/>
                <a:ext cx="1045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線コネクタ 248"/>
              <p:cNvCxnSpPr/>
              <p:nvPr/>
            </p:nvCxnSpPr>
            <p:spPr>
              <a:xfrm>
                <a:off x="6789956" y="5133600"/>
                <a:ext cx="1208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線コネクタ 249"/>
              <p:cNvCxnSpPr/>
              <p:nvPr/>
            </p:nvCxnSpPr>
            <p:spPr>
              <a:xfrm flipH="1">
                <a:off x="7563013" y="5133600"/>
                <a:ext cx="404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線コネクタ 250"/>
              <p:cNvCxnSpPr/>
              <p:nvPr/>
            </p:nvCxnSpPr>
            <p:spPr>
              <a:xfrm>
                <a:off x="7180351" y="5133600"/>
                <a:ext cx="13" cy="3960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4" name="円/楕円 11">
                <a:extLst>
                  <a:ext uri="{FF2B5EF4-FFF2-40B4-BE49-F238E27FC236}">
                    <a16:creationId xmlns:a16="http://schemas.microsoft.com/office/drawing/2014/main" id="{D08A5176-B4E0-4E2F-B36F-DE1249D8AE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61" y="151147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69" name="テキスト ボックス 268"/>
              <p:cNvSpPr txBox="1"/>
              <p:nvPr/>
            </p:nvSpPr>
            <p:spPr>
              <a:xfrm>
                <a:off x="1976044" y="1248816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80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0" name="テキスト ボックス 269"/>
              <p:cNvSpPr txBox="1"/>
              <p:nvPr/>
            </p:nvSpPr>
            <p:spPr>
              <a:xfrm>
                <a:off x="1976044" y="3112637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60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1" name="テキスト ボックス 270"/>
              <p:cNvSpPr txBox="1"/>
              <p:nvPr/>
            </p:nvSpPr>
            <p:spPr>
              <a:xfrm>
                <a:off x="1976044" y="2646683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65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2" name="テキスト ボックス 271"/>
              <p:cNvSpPr txBox="1"/>
              <p:nvPr/>
            </p:nvSpPr>
            <p:spPr>
              <a:xfrm>
                <a:off x="1976044" y="2180727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70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3" name="テキスト ボックス 272"/>
              <p:cNvSpPr txBox="1"/>
              <p:nvPr/>
            </p:nvSpPr>
            <p:spPr>
              <a:xfrm>
                <a:off x="1976044" y="1714772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75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4" name="テキスト ボックス 273"/>
              <p:cNvSpPr txBox="1"/>
              <p:nvPr/>
            </p:nvSpPr>
            <p:spPr>
              <a:xfrm>
                <a:off x="1976044" y="4510504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45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5" name="テキスト ボックス 274"/>
              <p:cNvSpPr txBox="1"/>
              <p:nvPr/>
            </p:nvSpPr>
            <p:spPr>
              <a:xfrm>
                <a:off x="1976044" y="4044548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50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6" name="テキスト ボックス 275"/>
              <p:cNvSpPr txBox="1"/>
              <p:nvPr/>
            </p:nvSpPr>
            <p:spPr>
              <a:xfrm>
                <a:off x="1976044" y="3578593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55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7" name="テキスト ボックス 276"/>
              <p:cNvSpPr txBox="1"/>
              <p:nvPr/>
            </p:nvSpPr>
            <p:spPr>
              <a:xfrm>
                <a:off x="1976044" y="4976461"/>
                <a:ext cx="343795" cy="28747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4</a:t>
                </a: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0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8" name="フリーフォーム 277"/>
              <p:cNvSpPr/>
              <p:nvPr/>
            </p:nvSpPr>
            <p:spPr>
              <a:xfrm>
                <a:off x="2324959" y="1540479"/>
                <a:ext cx="5238430" cy="495532"/>
              </a:xfrm>
              <a:custGeom>
                <a:avLst/>
                <a:gdLst>
                  <a:gd name="connsiteX0" fmla="*/ 0 w 6721773"/>
                  <a:gd name="connsiteY0" fmla="*/ 26126 h 619553"/>
                  <a:gd name="connsiteX1" fmla="*/ 138093 w 6721773"/>
                  <a:gd name="connsiteY1" fmla="*/ 0 h 619553"/>
                  <a:gd name="connsiteX2" fmla="*/ 421744 w 6721773"/>
                  <a:gd name="connsiteY2" fmla="*/ 44787 h 619553"/>
                  <a:gd name="connsiteX3" fmla="*/ 977848 w 6721773"/>
                  <a:gd name="connsiteY3" fmla="*/ 67181 h 619553"/>
                  <a:gd name="connsiteX4" fmla="*/ 1813871 w 6721773"/>
                  <a:gd name="connsiteY4" fmla="*/ 108235 h 619553"/>
                  <a:gd name="connsiteX5" fmla="*/ 2313992 w 6721773"/>
                  <a:gd name="connsiteY5" fmla="*/ 134361 h 619553"/>
                  <a:gd name="connsiteX6" fmla="*/ 2802916 w 6721773"/>
                  <a:gd name="connsiteY6" fmla="*/ 175416 h 619553"/>
                  <a:gd name="connsiteX7" fmla="*/ 3295572 w 6721773"/>
                  <a:gd name="connsiteY7" fmla="*/ 220203 h 619553"/>
                  <a:gd name="connsiteX8" fmla="*/ 3788229 w 6721773"/>
                  <a:gd name="connsiteY8" fmla="*/ 320973 h 619553"/>
                  <a:gd name="connsiteX9" fmla="*/ 4265956 w 6721773"/>
                  <a:gd name="connsiteY9" fmla="*/ 332170 h 619553"/>
                  <a:gd name="connsiteX10" fmla="*/ 4766077 w 6721773"/>
                  <a:gd name="connsiteY10" fmla="*/ 414279 h 619553"/>
                  <a:gd name="connsiteX11" fmla="*/ 5243804 w 6721773"/>
                  <a:gd name="connsiteY11" fmla="*/ 529979 h 619553"/>
                  <a:gd name="connsiteX12" fmla="*/ 5740193 w 6721773"/>
                  <a:gd name="connsiteY12" fmla="*/ 526247 h 619553"/>
                  <a:gd name="connsiteX13" fmla="*/ 6232849 w 6721773"/>
                  <a:gd name="connsiteY13" fmla="*/ 544908 h 619553"/>
                  <a:gd name="connsiteX14" fmla="*/ 6721773 w 6721773"/>
                  <a:gd name="connsiteY14" fmla="*/ 619553 h 619553"/>
                  <a:gd name="connsiteX0" fmla="*/ 0 w 6721773"/>
                  <a:gd name="connsiteY0" fmla="*/ 26126 h 619553"/>
                  <a:gd name="connsiteX1" fmla="*/ 138093 w 6721773"/>
                  <a:gd name="connsiteY1" fmla="*/ 0 h 619553"/>
                  <a:gd name="connsiteX2" fmla="*/ 421744 w 6721773"/>
                  <a:gd name="connsiteY2" fmla="*/ 44787 h 619553"/>
                  <a:gd name="connsiteX3" fmla="*/ 977848 w 6721773"/>
                  <a:gd name="connsiteY3" fmla="*/ 59033 h 619553"/>
                  <a:gd name="connsiteX4" fmla="*/ 1813871 w 6721773"/>
                  <a:gd name="connsiteY4" fmla="*/ 108235 h 619553"/>
                  <a:gd name="connsiteX5" fmla="*/ 2313992 w 6721773"/>
                  <a:gd name="connsiteY5" fmla="*/ 134361 h 619553"/>
                  <a:gd name="connsiteX6" fmla="*/ 2802916 w 6721773"/>
                  <a:gd name="connsiteY6" fmla="*/ 175416 h 619553"/>
                  <a:gd name="connsiteX7" fmla="*/ 3295572 w 6721773"/>
                  <a:gd name="connsiteY7" fmla="*/ 220203 h 619553"/>
                  <a:gd name="connsiteX8" fmla="*/ 3788229 w 6721773"/>
                  <a:gd name="connsiteY8" fmla="*/ 320973 h 619553"/>
                  <a:gd name="connsiteX9" fmla="*/ 4265956 w 6721773"/>
                  <a:gd name="connsiteY9" fmla="*/ 332170 h 619553"/>
                  <a:gd name="connsiteX10" fmla="*/ 4766077 w 6721773"/>
                  <a:gd name="connsiteY10" fmla="*/ 414279 h 619553"/>
                  <a:gd name="connsiteX11" fmla="*/ 5243804 w 6721773"/>
                  <a:gd name="connsiteY11" fmla="*/ 529979 h 619553"/>
                  <a:gd name="connsiteX12" fmla="*/ 5740193 w 6721773"/>
                  <a:gd name="connsiteY12" fmla="*/ 526247 h 619553"/>
                  <a:gd name="connsiteX13" fmla="*/ 6232849 w 6721773"/>
                  <a:gd name="connsiteY13" fmla="*/ 544908 h 619553"/>
                  <a:gd name="connsiteX14" fmla="*/ 6721773 w 6721773"/>
                  <a:gd name="connsiteY14" fmla="*/ 619553 h 619553"/>
                  <a:gd name="connsiteX0" fmla="*/ 0 w 6721773"/>
                  <a:gd name="connsiteY0" fmla="*/ 42422 h 635849"/>
                  <a:gd name="connsiteX1" fmla="*/ 142167 w 6721773"/>
                  <a:gd name="connsiteY1" fmla="*/ 0 h 635849"/>
                  <a:gd name="connsiteX2" fmla="*/ 421744 w 6721773"/>
                  <a:gd name="connsiteY2" fmla="*/ 61083 h 635849"/>
                  <a:gd name="connsiteX3" fmla="*/ 977848 w 6721773"/>
                  <a:gd name="connsiteY3" fmla="*/ 75329 h 635849"/>
                  <a:gd name="connsiteX4" fmla="*/ 1813871 w 6721773"/>
                  <a:gd name="connsiteY4" fmla="*/ 124531 h 635849"/>
                  <a:gd name="connsiteX5" fmla="*/ 2313992 w 6721773"/>
                  <a:gd name="connsiteY5" fmla="*/ 150657 h 635849"/>
                  <a:gd name="connsiteX6" fmla="*/ 2802916 w 6721773"/>
                  <a:gd name="connsiteY6" fmla="*/ 191712 h 635849"/>
                  <a:gd name="connsiteX7" fmla="*/ 3295572 w 6721773"/>
                  <a:gd name="connsiteY7" fmla="*/ 236499 h 635849"/>
                  <a:gd name="connsiteX8" fmla="*/ 3788229 w 6721773"/>
                  <a:gd name="connsiteY8" fmla="*/ 337269 h 635849"/>
                  <a:gd name="connsiteX9" fmla="*/ 4265956 w 6721773"/>
                  <a:gd name="connsiteY9" fmla="*/ 348466 h 635849"/>
                  <a:gd name="connsiteX10" fmla="*/ 4766077 w 6721773"/>
                  <a:gd name="connsiteY10" fmla="*/ 430575 h 635849"/>
                  <a:gd name="connsiteX11" fmla="*/ 5243804 w 6721773"/>
                  <a:gd name="connsiteY11" fmla="*/ 546275 h 635849"/>
                  <a:gd name="connsiteX12" fmla="*/ 5740193 w 6721773"/>
                  <a:gd name="connsiteY12" fmla="*/ 542543 h 635849"/>
                  <a:gd name="connsiteX13" fmla="*/ 6232849 w 6721773"/>
                  <a:gd name="connsiteY13" fmla="*/ 561204 h 635849"/>
                  <a:gd name="connsiteX14" fmla="*/ 6721773 w 6721773"/>
                  <a:gd name="connsiteY14" fmla="*/ 635849 h 635849"/>
                  <a:gd name="connsiteX0" fmla="*/ 0 w 6721773"/>
                  <a:gd name="connsiteY0" fmla="*/ 42422 h 635849"/>
                  <a:gd name="connsiteX1" fmla="*/ 142167 w 6721773"/>
                  <a:gd name="connsiteY1" fmla="*/ 0 h 635849"/>
                  <a:gd name="connsiteX2" fmla="*/ 421744 w 6721773"/>
                  <a:gd name="connsiteY2" fmla="*/ 52934 h 635849"/>
                  <a:gd name="connsiteX3" fmla="*/ 977848 w 6721773"/>
                  <a:gd name="connsiteY3" fmla="*/ 75329 h 635849"/>
                  <a:gd name="connsiteX4" fmla="*/ 1813871 w 6721773"/>
                  <a:gd name="connsiteY4" fmla="*/ 124531 h 635849"/>
                  <a:gd name="connsiteX5" fmla="*/ 2313992 w 6721773"/>
                  <a:gd name="connsiteY5" fmla="*/ 150657 h 635849"/>
                  <a:gd name="connsiteX6" fmla="*/ 2802916 w 6721773"/>
                  <a:gd name="connsiteY6" fmla="*/ 191712 h 635849"/>
                  <a:gd name="connsiteX7" fmla="*/ 3295572 w 6721773"/>
                  <a:gd name="connsiteY7" fmla="*/ 236499 h 635849"/>
                  <a:gd name="connsiteX8" fmla="*/ 3788229 w 6721773"/>
                  <a:gd name="connsiteY8" fmla="*/ 337269 h 635849"/>
                  <a:gd name="connsiteX9" fmla="*/ 4265956 w 6721773"/>
                  <a:gd name="connsiteY9" fmla="*/ 348466 h 635849"/>
                  <a:gd name="connsiteX10" fmla="*/ 4766077 w 6721773"/>
                  <a:gd name="connsiteY10" fmla="*/ 430575 h 635849"/>
                  <a:gd name="connsiteX11" fmla="*/ 5243804 w 6721773"/>
                  <a:gd name="connsiteY11" fmla="*/ 546275 h 635849"/>
                  <a:gd name="connsiteX12" fmla="*/ 5740193 w 6721773"/>
                  <a:gd name="connsiteY12" fmla="*/ 542543 h 635849"/>
                  <a:gd name="connsiteX13" fmla="*/ 6232849 w 6721773"/>
                  <a:gd name="connsiteY13" fmla="*/ 561204 h 635849"/>
                  <a:gd name="connsiteX14" fmla="*/ 6721773 w 6721773"/>
                  <a:gd name="connsiteY14" fmla="*/ 635849 h 635849"/>
                  <a:gd name="connsiteX0" fmla="*/ 0 w 6721773"/>
                  <a:gd name="connsiteY0" fmla="*/ 42422 h 635849"/>
                  <a:gd name="connsiteX1" fmla="*/ 142167 w 6721773"/>
                  <a:gd name="connsiteY1" fmla="*/ 0 h 635849"/>
                  <a:gd name="connsiteX2" fmla="*/ 421744 w 6721773"/>
                  <a:gd name="connsiteY2" fmla="*/ 52934 h 635849"/>
                  <a:gd name="connsiteX3" fmla="*/ 977848 w 6721773"/>
                  <a:gd name="connsiteY3" fmla="*/ 75329 h 635849"/>
                  <a:gd name="connsiteX4" fmla="*/ 1813871 w 6721773"/>
                  <a:gd name="connsiteY4" fmla="*/ 124531 h 635849"/>
                  <a:gd name="connsiteX5" fmla="*/ 2313992 w 6721773"/>
                  <a:gd name="connsiteY5" fmla="*/ 150657 h 635849"/>
                  <a:gd name="connsiteX6" fmla="*/ 2802916 w 6721773"/>
                  <a:gd name="connsiteY6" fmla="*/ 191712 h 635849"/>
                  <a:gd name="connsiteX7" fmla="*/ 3295572 w 6721773"/>
                  <a:gd name="connsiteY7" fmla="*/ 236499 h 635849"/>
                  <a:gd name="connsiteX8" fmla="*/ 3784155 w 6721773"/>
                  <a:gd name="connsiteY8" fmla="*/ 329121 h 635849"/>
                  <a:gd name="connsiteX9" fmla="*/ 4265956 w 6721773"/>
                  <a:gd name="connsiteY9" fmla="*/ 348466 h 635849"/>
                  <a:gd name="connsiteX10" fmla="*/ 4766077 w 6721773"/>
                  <a:gd name="connsiteY10" fmla="*/ 430575 h 635849"/>
                  <a:gd name="connsiteX11" fmla="*/ 5243804 w 6721773"/>
                  <a:gd name="connsiteY11" fmla="*/ 546275 h 635849"/>
                  <a:gd name="connsiteX12" fmla="*/ 5740193 w 6721773"/>
                  <a:gd name="connsiteY12" fmla="*/ 542543 h 635849"/>
                  <a:gd name="connsiteX13" fmla="*/ 6232849 w 6721773"/>
                  <a:gd name="connsiteY13" fmla="*/ 561204 h 635849"/>
                  <a:gd name="connsiteX14" fmla="*/ 6721773 w 6721773"/>
                  <a:gd name="connsiteY14" fmla="*/ 635849 h 635849"/>
                  <a:gd name="connsiteX0" fmla="*/ 0 w 6721773"/>
                  <a:gd name="connsiteY0" fmla="*/ 42422 h 635849"/>
                  <a:gd name="connsiteX1" fmla="*/ 142167 w 6721773"/>
                  <a:gd name="connsiteY1" fmla="*/ 0 h 635849"/>
                  <a:gd name="connsiteX2" fmla="*/ 421744 w 6721773"/>
                  <a:gd name="connsiteY2" fmla="*/ 52934 h 635849"/>
                  <a:gd name="connsiteX3" fmla="*/ 977848 w 6721773"/>
                  <a:gd name="connsiteY3" fmla="*/ 75329 h 635849"/>
                  <a:gd name="connsiteX4" fmla="*/ 1813871 w 6721773"/>
                  <a:gd name="connsiteY4" fmla="*/ 124531 h 635849"/>
                  <a:gd name="connsiteX5" fmla="*/ 2313992 w 6721773"/>
                  <a:gd name="connsiteY5" fmla="*/ 150657 h 635849"/>
                  <a:gd name="connsiteX6" fmla="*/ 2802916 w 6721773"/>
                  <a:gd name="connsiteY6" fmla="*/ 191712 h 635849"/>
                  <a:gd name="connsiteX7" fmla="*/ 3299646 w 6721773"/>
                  <a:gd name="connsiteY7" fmla="*/ 228351 h 635849"/>
                  <a:gd name="connsiteX8" fmla="*/ 3784155 w 6721773"/>
                  <a:gd name="connsiteY8" fmla="*/ 329121 h 635849"/>
                  <a:gd name="connsiteX9" fmla="*/ 4265956 w 6721773"/>
                  <a:gd name="connsiteY9" fmla="*/ 348466 h 635849"/>
                  <a:gd name="connsiteX10" fmla="*/ 4766077 w 6721773"/>
                  <a:gd name="connsiteY10" fmla="*/ 430575 h 635849"/>
                  <a:gd name="connsiteX11" fmla="*/ 5243804 w 6721773"/>
                  <a:gd name="connsiteY11" fmla="*/ 546275 h 635849"/>
                  <a:gd name="connsiteX12" fmla="*/ 5740193 w 6721773"/>
                  <a:gd name="connsiteY12" fmla="*/ 542543 h 635849"/>
                  <a:gd name="connsiteX13" fmla="*/ 6232849 w 6721773"/>
                  <a:gd name="connsiteY13" fmla="*/ 561204 h 635849"/>
                  <a:gd name="connsiteX14" fmla="*/ 6721773 w 6721773"/>
                  <a:gd name="connsiteY14" fmla="*/ 635849 h 635849"/>
                  <a:gd name="connsiteX0" fmla="*/ 0 w 6721773"/>
                  <a:gd name="connsiteY0" fmla="*/ 42422 h 635849"/>
                  <a:gd name="connsiteX1" fmla="*/ 142167 w 6721773"/>
                  <a:gd name="connsiteY1" fmla="*/ 0 h 635849"/>
                  <a:gd name="connsiteX2" fmla="*/ 421744 w 6721773"/>
                  <a:gd name="connsiteY2" fmla="*/ 52934 h 635849"/>
                  <a:gd name="connsiteX3" fmla="*/ 977848 w 6721773"/>
                  <a:gd name="connsiteY3" fmla="*/ 75329 h 635849"/>
                  <a:gd name="connsiteX4" fmla="*/ 1813871 w 6721773"/>
                  <a:gd name="connsiteY4" fmla="*/ 124531 h 635849"/>
                  <a:gd name="connsiteX5" fmla="*/ 2313992 w 6721773"/>
                  <a:gd name="connsiteY5" fmla="*/ 150657 h 635849"/>
                  <a:gd name="connsiteX6" fmla="*/ 2802916 w 6721773"/>
                  <a:gd name="connsiteY6" fmla="*/ 191712 h 635849"/>
                  <a:gd name="connsiteX7" fmla="*/ 3299646 w 6721773"/>
                  <a:gd name="connsiteY7" fmla="*/ 228351 h 635849"/>
                  <a:gd name="connsiteX8" fmla="*/ 3784155 w 6721773"/>
                  <a:gd name="connsiteY8" fmla="*/ 329121 h 635849"/>
                  <a:gd name="connsiteX9" fmla="*/ 4265956 w 6721773"/>
                  <a:gd name="connsiteY9" fmla="*/ 340318 h 635849"/>
                  <a:gd name="connsiteX10" fmla="*/ 4766077 w 6721773"/>
                  <a:gd name="connsiteY10" fmla="*/ 430575 h 635849"/>
                  <a:gd name="connsiteX11" fmla="*/ 5243804 w 6721773"/>
                  <a:gd name="connsiteY11" fmla="*/ 546275 h 635849"/>
                  <a:gd name="connsiteX12" fmla="*/ 5740193 w 6721773"/>
                  <a:gd name="connsiteY12" fmla="*/ 542543 h 635849"/>
                  <a:gd name="connsiteX13" fmla="*/ 6232849 w 6721773"/>
                  <a:gd name="connsiteY13" fmla="*/ 561204 h 635849"/>
                  <a:gd name="connsiteX14" fmla="*/ 6721773 w 6721773"/>
                  <a:gd name="connsiteY14" fmla="*/ 635849 h 635849"/>
                  <a:gd name="connsiteX0" fmla="*/ 0 w 6721773"/>
                  <a:gd name="connsiteY0" fmla="*/ 42422 h 635849"/>
                  <a:gd name="connsiteX1" fmla="*/ 142167 w 6721773"/>
                  <a:gd name="connsiteY1" fmla="*/ 0 h 635849"/>
                  <a:gd name="connsiteX2" fmla="*/ 421744 w 6721773"/>
                  <a:gd name="connsiteY2" fmla="*/ 52934 h 635849"/>
                  <a:gd name="connsiteX3" fmla="*/ 977848 w 6721773"/>
                  <a:gd name="connsiteY3" fmla="*/ 75329 h 635849"/>
                  <a:gd name="connsiteX4" fmla="*/ 1813871 w 6721773"/>
                  <a:gd name="connsiteY4" fmla="*/ 124531 h 635849"/>
                  <a:gd name="connsiteX5" fmla="*/ 2313992 w 6721773"/>
                  <a:gd name="connsiteY5" fmla="*/ 150657 h 635849"/>
                  <a:gd name="connsiteX6" fmla="*/ 2802916 w 6721773"/>
                  <a:gd name="connsiteY6" fmla="*/ 191712 h 635849"/>
                  <a:gd name="connsiteX7" fmla="*/ 3299646 w 6721773"/>
                  <a:gd name="connsiteY7" fmla="*/ 228351 h 635849"/>
                  <a:gd name="connsiteX8" fmla="*/ 3780081 w 6721773"/>
                  <a:gd name="connsiteY8" fmla="*/ 320973 h 635849"/>
                  <a:gd name="connsiteX9" fmla="*/ 4265956 w 6721773"/>
                  <a:gd name="connsiteY9" fmla="*/ 340318 h 635849"/>
                  <a:gd name="connsiteX10" fmla="*/ 4766077 w 6721773"/>
                  <a:gd name="connsiteY10" fmla="*/ 430575 h 635849"/>
                  <a:gd name="connsiteX11" fmla="*/ 5243804 w 6721773"/>
                  <a:gd name="connsiteY11" fmla="*/ 546275 h 635849"/>
                  <a:gd name="connsiteX12" fmla="*/ 5740193 w 6721773"/>
                  <a:gd name="connsiteY12" fmla="*/ 542543 h 635849"/>
                  <a:gd name="connsiteX13" fmla="*/ 6232849 w 6721773"/>
                  <a:gd name="connsiteY13" fmla="*/ 561204 h 635849"/>
                  <a:gd name="connsiteX14" fmla="*/ 6721773 w 6721773"/>
                  <a:gd name="connsiteY14" fmla="*/ 635849 h 635849"/>
                  <a:gd name="connsiteX0" fmla="*/ 0 w 6721773"/>
                  <a:gd name="connsiteY0" fmla="*/ 42422 h 635849"/>
                  <a:gd name="connsiteX1" fmla="*/ 142167 w 6721773"/>
                  <a:gd name="connsiteY1" fmla="*/ 0 h 635849"/>
                  <a:gd name="connsiteX2" fmla="*/ 421744 w 6721773"/>
                  <a:gd name="connsiteY2" fmla="*/ 52934 h 635849"/>
                  <a:gd name="connsiteX3" fmla="*/ 977848 w 6721773"/>
                  <a:gd name="connsiteY3" fmla="*/ 75329 h 635849"/>
                  <a:gd name="connsiteX4" fmla="*/ 1813871 w 6721773"/>
                  <a:gd name="connsiteY4" fmla="*/ 124531 h 635849"/>
                  <a:gd name="connsiteX5" fmla="*/ 2313992 w 6721773"/>
                  <a:gd name="connsiteY5" fmla="*/ 150657 h 635849"/>
                  <a:gd name="connsiteX6" fmla="*/ 2802916 w 6721773"/>
                  <a:gd name="connsiteY6" fmla="*/ 191712 h 635849"/>
                  <a:gd name="connsiteX7" fmla="*/ 3291498 w 6721773"/>
                  <a:gd name="connsiteY7" fmla="*/ 224277 h 635849"/>
                  <a:gd name="connsiteX8" fmla="*/ 3780081 w 6721773"/>
                  <a:gd name="connsiteY8" fmla="*/ 320973 h 635849"/>
                  <a:gd name="connsiteX9" fmla="*/ 4265956 w 6721773"/>
                  <a:gd name="connsiteY9" fmla="*/ 340318 h 635849"/>
                  <a:gd name="connsiteX10" fmla="*/ 4766077 w 6721773"/>
                  <a:gd name="connsiteY10" fmla="*/ 430575 h 635849"/>
                  <a:gd name="connsiteX11" fmla="*/ 5243804 w 6721773"/>
                  <a:gd name="connsiteY11" fmla="*/ 546275 h 635849"/>
                  <a:gd name="connsiteX12" fmla="*/ 5740193 w 6721773"/>
                  <a:gd name="connsiteY12" fmla="*/ 542543 h 635849"/>
                  <a:gd name="connsiteX13" fmla="*/ 6232849 w 6721773"/>
                  <a:gd name="connsiteY13" fmla="*/ 561204 h 635849"/>
                  <a:gd name="connsiteX14" fmla="*/ 6721773 w 6721773"/>
                  <a:gd name="connsiteY14" fmla="*/ 635849 h 635849"/>
                  <a:gd name="connsiteX0" fmla="*/ 0 w 6721773"/>
                  <a:gd name="connsiteY0" fmla="*/ 42422 h 635849"/>
                  <a:gd name="connsiteX1" fmla="*/ 142167 w 6721773"/>
                  <a:gd name="connsiteY1" fmla="*/ 0 h 635849"/>
                  <a:gd name="connsiteX2" fmla="*/ 421744 w 6721773"/>
                  <a:gd name="connsiteY2" fmla="*/ 52934 h 635849"/>
                  <a:gd name="connsiteX3" fmla="*/ 977848 w 6721773"/>
                  <a:gd name="connsiteY3" fmla="*/ 75329 h 635849"/>
                  <a:gd name="connsiteX4" fmla="*/ 1813871 w 6721773"/>
                  <a:gd name="connsiteY4" fmla="*/ 124531 h 635849"/>
                  <a:gd name="connsiteX5" fmla="*/ 2313992 w 6721773"/>
                  <a:gd name="connsiteY5" fmla="*/ 150657 h 635849"/>
                  <a:gd name="connsiteX6" fmla="*/ 2802916 w 6721773"/>
                  <a:gd name="connsiteY6" fmla="*/ 191712 h 635849"/>
                  <a:gd name="connsiteX7" fmla="*/ 3291498 w 6721773"/>
                  <a:gd name="connsiteY7" fmla="*/ 224277 h 635849"/>
                  <a:gd name="connsiteX8" fmla="*/ 3780081 w 6721773"/>
                  <a:gd name="connsiteY8" fmla="*/ 320973 h 635849"/>
                  <a:gd name="connsiteX9" fmla="*/ 4265956 w 6721773"/>
                  <a:gd name="connsiteY9" fmla="*/ 340318 h 635849"/>
                  <a:gd name="connsiteX10" fmla="*/ 4766077 w 6721773"/>
                  <a:gd name="connsiteY10" fmla="*/ 430575 h 635849"/>
                  <a:gd name="connsiteX11" fmla="*/ 5243804 w 6721773"/>
                  <a:gd name="connsiteY11" fmla="*/ 538127 h 635849"/>
                  <a:gd name="connsiteX12" fmla="*/ 5740193 w 6721773"/>
                  <a:gd name="connsiteY12" fmla="*/ 542543 h 635849"/>
                  <a:gd name="connsiteX13" fmla="*/ 6232849 w 6721773"/>
                  <a:gd name="connsiteY13" fmla="*/ 561204 h 635849"/>
                  <a:gd name="connsiteX14" fmla="*/ 6721773 w 6721773"/>
                  <a:gd name="connsiteY14" fmla="*/ 635849 h 63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21773" h="635849">
                    <a:moveTo>
                      <a:pt x="0" y="42422"/>
                    </a:moveTo>
                    <a:lnTo>
                      <a:pt x="142167" y="0"/>
                    </a:lnTo>
                    <a:lnTo>
                      <a:pt x="421744" y="52934"/>
                    </a:lnTo>
                    <a:lnTo>
                      <a:pt x="977848" y="75329"/>
                    </a:lnTo>
                    <a:lnTo>
                      <a:pt x="1813871" y="124531"/>
                    </a:lnTo>
                    <a:lnTo>
                      <a:pt x="2313992" y="150657"/>
                    </a:lnTo>
                    <a:lnTo>
                      <a:pt x="2802916" y="191712"/>
                    </a:lnTo>
                    <a:lnTo>
                      <a:pt x="3291498" y="224277"/>
                    </a:lnTo>
                    <a:lnTo>
                      <a:pt x="3780081" y="320973"/>
                    </a:lnTo>
                    <a:lnTo>
                      <a:pt x="4265956" y="340318"/>
                    </a:lnTo>
                    <a:lnTo>
                      <a:pt x="4766077" y="430575"/>
                    </a:lnTo>
                    <a:lnTo>
                      <a:pt x="5243804" y="538127"/>
                    </a:lnTo>
                    <a:lnTo>
                      <a:pt x="5740193" y="542543"/>
                    </a:lnTo>
                    <a:lnTo>
                      <a:pt x="6232849" y="561204"/>
                    </a:lnTo>
                    <a:lnTo>
                      <a:pt x="6721773" y="635849"/>
                    </a:lnTo>
                  </a:path>
                </a:pathLst>
              </a:custGeom>
              <a:noFill/>
              <a:ln w="28575">
                <a:solidFill>
                  <a:srgbClr val="B7B9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79" name="フリーフォーム 278"/>
              <p:cNvSpPr/>
              <p:nvPr/>
            </p:nvSpPr>
            <p:spPr>
              <a:xfrm>
                <a:off x="2322050" y="1974397"/>
                <a:ext cx="5235523" cy="652065"/>
              </a:xfrm>
              <a:custGeom>
                <a:avLst/>
                <a:gdLst>
                  <a:gd name="connsiteX0" fmla="*/ 0 w 6718041"/>
                  <a:gd name="connsiteY0" fmla="*/ 70913 h 828559"/>
                  <a:gd name="connsiteX1" fmla="*/ 138093 w 6718041"/>
                  <a:gd name="connsiteY1" fmla="*/ 0 h 828559"/>
                  <a:gd name="connsiteX2" fmla="*/ 421743 w 6718041"/>
                  <a:gd name="connsiteY2" fmla="*/ 153022 h 828559"/>
                  <a:gd name="connsiteX3" fmla="*/ 974116 w 6718041"/>
                  <a:gd name="connsiteY3" fmla="*/ 253793 h 828559"/>
                  <a:gd name="connsiteX4" fmla="*/ 1817603 w 6718041"/>
                  <a:gd name="connsiteY4" fmla="*/ 242596 h 828559"/>
                  <a:gd name="connsiteX5" fmla="*/ 2313992 w 6718041"/>
                  <a:gd name="connsiteY5" fmla="*/ 347099 h 828559"/>
                  <a:gd name="connsiteX6" fmla="*/ 2799183 w 6718041"/>
                  <a:gd name="connsiteY6" fmla="*/ 444137 h 828559"/>
                  <a:gd name="connsiteX7" fmla="*/ 3295572 w 6718041"/>
                  <a:gd name="connsiteY7" fmla="*/ 473995 h 828559"/>
                  <a:gd name="connsiteX8" fmla="*/ 3784496 w 6718041"/>
                  <a:gd name="connsiteY8" fmla="*/ 556105 h 828559"/>
                  <a:gd name="connsiteX9" fmla="*/ 4265956 w 6718041"/>
                  <a:gd name="connsiteY9" fmla="*/ 641946 h 828559"/>
                  <a:gd name="connsiteX10" fmla="*/ 4766076 w 6718041"/>
                  <a:gd name="connsiteY10" fmla="*/ 712859 h 828559"/>
                  <a:gd name="connsiteX11" fmla="*/ 5251268 w 6718041"/>
                  <a:gd name="connsiteY11" fmla="*/ 731520 h 828559"/>
                  <a:gd name="connsiteX12" fmla="*/ 5740192 w 6718041"/>
                  <a:gd name="connsiteY12" fmla="*/ 824826 h 828559"/>
                  <a:gd name="connsiteX13" fmla="*/ 6232849 w 6718041"/>
                  <a:gd name="connsiteY13" fmla="*/ 828559 h 828559"/>
                  <a:gd name="connsiteX14" fmla="*/ 6718041 w 6718041"/>
                  <a:gd name="connsiteY14" fmla="*/ 787504 h 828559"/>
                  <a:gd name="connsiteX0" fmla="*/ 0 w 6718041"/>
                  <a:gd name="connsiteY0" fmla="*/ 70913 h 828559"/>
                  <a:gd name="connsiteX1" fmla="*/ 138093 w 6718041"/>
                  <a:gd name="connsiteY1" fmla="*/ 0 h 828559"/>
                  <a:gd name="connsiteX2" fmla="*/ 421743 w 6718041"/>
                  <a:gd name="connsiteY2" fmla="*/ 153022 h 828559"/>
                  <a:gd name="connsiteX3" fmla="*/ 974116 w 6718041"/>
                  <a:gd name="connsiteY3" fmla="*/ 253793 h 828559"/>
                  <a:gd name="connsiteX4" fmla="*/ 1821678 w 6718041"/>
                  <a:gd name="connsiteY4" fmla="*/ 230374 h 828559"/>
                  <a:gd name="connsiteX5" fmla="*/ 2313992 w 6718041"/>
                  <a:gd name="connsiteY5" fmla="*/ 347099 h 828559"/>
                  <a:gd name="connsiteX6" fmla="*/ 2799183 w 6718041"/>
                  <a:gd name="connsiteY6" fmla="*/ 444137 h 828559"/>
                  <a:gd name="connsiteX7" fmla="*/ 3295572 w 6718041"/>
                  <a:gd name="connsiteY7" fmla="*/ 473995 h 828559"/>
                  <a:gd name="connsiteX8" fmla="*/ 3784496 w 6718041"/>
                  <a:gd name="connsiteY8" fmla="*/ 556105 h 828559"/>
                  <a:gd name="connsiteX9" fmla="*/ 4265956 w 6718041"/>
                  <a:gd name="connsiteY9" fmla="*/ 641946 h 828559"/>
                  <a:gd name="connsiteX10" fmla="*/ 4766076 w 6718041"/>
                  <a:gd name="connsiteY10" fmla="*/ 712859 h 828559"/>
                  <a:gd name="connsiteX11" fmla="*/ 5251268 w 6718041"/>
                  <a:gd name="connsiteY11" fmla="*/ 731520 h 828559"/>
                  <a:gd name="connsiteX12" fmla="*/ 5740192 w 6718041"/>
                  <a:gd name="connsiteY12" fmla="*/ 824826 h 828559"/>
                  <a:gd name="connsiteX13" fmla="*/ 6232849 w 6718041"/>
                  <a:gd name="connsiteY13" fmla="*/ 828559 h 828559"/>
                  <a:gd name="connsiteX14" fmla="*/ 6718041 w 6718041"/>
                  <a:gd name="connsiteY14" fmla="*/ 787504 h 828559"/>
                  <a:gd name="connsiteX0" fmla="*/ 0 w 6718041"/>
                  <a:gd name="connsiteY0" fmla="*/ 70913 h 828559"/>
                  <a:gd name="connsiteX1" fmla="*/ 138093 w 6718041"/>
                  <a:gd name="connsiteY1" fmla="*/ 0 h 828559"/>
                  <a:gd name="connsiteX2" fmla="*/ 421743 w 6718041"/>
                  <a:gd name="connsiteY2" fmla="*/ 153022 h 828559"/>
                  <a:gd name="connsiteX3" fmla="*/ 978190 w 6718041"/>
                  <a:gd name="connsiteY3" fmla="*/ 245645 h 828559"/>
                  <a:gd name="connsiteX4" fmla="*/ 1821678 w 6718041"/>
                  <a:gd name="connsiteY4" fmla="*/ 230374 h 828559"/>
                  <a:gd name="connsiteX5" fmla="*/ 2313992 w 6718041"/>
                  <a:gd name="connsiteY5" fmla="*/ 347099 h 828559"/>
                  <a:gd name="connsiteX6" fmla="*/ 2799183 w 6718041"/>
                  <a:gd name="connsiteY6" fmla="*/ 444137 h 828559"/>
                  <a:gd name="connsiteX7" fmla="*/ 3295572 w 6718041"/>
                  <a:gd name="connsiteY7" fmla="*/ 473995 h 828559"/>
                  <a:gd name="connsiteX8" fmla="*/ 3784496 w 6718041"/>
                  <a:gd name="connsiteY8" fmla="*/ 556105 h 828559"/>
                  <a:gd name="connsiteX9" fmla="*/ 4265956 w 6718041"/>
                  <a:gd name="connsiteY9" fmla="*/ 641946 h 828559"/>
                  <a:gd name="connsiteX10" fmla="*/ 4766076 w 6718041"/>
                  <a:gd name="connsiteY10" fmla="*/ 712859 h 828559"/>
                  <a:gd name="connsiteX11" fmla="*/ 5251268 w 6718041"/>
                  <a:gd name="connsiteY11" fmla="*/ 731520 h 828559"/>
                  <a:gd name="connsiteX12" fmla="*/ 5740192 w 6718041"/>
                  <a:gd name="connsiteY12" fmla="*/ 824826 h 828559"/>
                  <a:gd name="connsiteX13" fmla="*/ 6232849 w 6718041"/>
                  <a:gd name="connsiteY13" fmla="*/ 828559 h 828559"/>
                  <a:gd name="connsiteX14" fmla="*/ 6718041 w 6718041"/>
                  <a:gd name="connsiteY14" fmla="*/ 787504 h 828559"/>
                  <a:gd name="connsiteX0" fmla="*/ 0 w 6718041"/>
                  <a:gd name="connsiteY0" fmla="*/ 79061 h 836707"/>
                  <a:gd name="connsiteX1" fmla="*/ 142167 w 6718041"/>
                  <a:gd name="connsiteY1" fmla="*/ 0 h 836707"/>
                  <a:gd name="connsiteX2" fmla="*/ 421743 w 6718041"/>
                  <a:gd name="connsiteY2" fmla="*/ 161170 h 836707"/>
                  <a:gd name="connsiteX3" fmla="*/ 978190 w 6718041"/>
                  <a:gd name="connsiteY3" fmla="*/ 253793 h 836707"/>
                  <a:gd name="connsiteX4" fmla="*/ 1821678 w 6718041"/>
                  <a:gd name="connsiteY4" fmla="*/ 238522 h 836707"/>
                  <a:gd name="connsiteX5" fmla="*/ 2313992 w 6718041"/>
                  <a:gd name="connsiteY5" fmla="*/ 355247 h 836707"/>
                  <a:gd name="connsiteX6" fmla="*/ 2799183 w 6718041"/>
                  <a:gd name="connsiteY6" fmla="*/ 452285 h 836707"/>
                  <a:gd name="connsiteX7" fmla="*/ 3295572 w 6718041"/>
                  <a:gd name="connsiteY7" fmla="*/ 482143 h 836707"/>
                  <a:gd name="connsiteX8" fmla="*/ 3784496 w 6718041"/>
                  <a:gd name="connsiteY8" fmla="*/ 564253 h 836707"/>
                  <a:gd name="connsiteX9" fmla="*/ 4265956 w 6718041"/>
                  <a:gd name="connsiteY9" fmla="*/ 650094 h 836707"/>
                  <a:gd name="connsiteX10" fmla="*/ 4766076 w 6718041"/>
                  <a:gd name="connsiteY10" fmla="*/ 721007 h 836707"/>
                  <a:gd name="connsiteX11" fmla="*/ 5251268 w 6718041"/>
                  <a:gd name="connsiteY11" fmla="*/ 739668 h 836707"/>
                  <a:gd name="connsiteX12" fmla="*/ 5740192 w 6718041"/>
                  <a:gd name="connsiteY12" fmla="*/ 832974 h 836707"/>
                  <a:gd name="connsiteX13" fmla="*/ 6232849 w 6718041"/>
                  <a:gd name="connsiteY13" fmla="*/ 836707 h 836707"/>
                  <a:gd name="connsiteX14" fmla="*/ 6718041 w 6718041"/>
                  <a:gd name="connsiteY14" fmla="*/ 795652 h 836707"/>
                  <a:gd name="connsiteX0" fmla="*/ 0 w 6718041"/>
                  <a:gd name="connsiteY0" fmla="*/ 79061 h 836707"/>
                  <a:gd name="connsiteX1" fmla="*/ 142167 w 6718041"/>
                  <a:gd name="connsiteY1" fmla="*/ 0 h 836707"/>
                  <a:gd name="connsiteX2" fmla="*/ 421743 w 6718041"/>
                  <a:gd name="connsiteY2" fmla="*/ 161170 h 836707"/>
                  <a:gd name="connsiteX3" fmla="*/ 978190 w 6718041"/>
                  <a:gd name="connsiteY3" fmla="*/ 253793 h 836707"/>
                  <a:gd name="connsiteX4" fmla="*/ 1821678 w 6718041"/>
                  <a:gd name="connsiteY4" fmla="*/ 238522 h 836707"/>
                  <a:gd name="connsiteX5" fmla="*/ 2313992 w 6718041"/>
                  <a:gd name="connsiteY5" fmla="*/ 355247 h 836707"/>
                  <a:gd name="connsiteX6" fmla="*/ 2803257 w 6718041"/>
                  <a:gd name="connsiteY6" fmla="*/ 440063 h 836707"/>
                  <a:gd name="connsiteX7" fmla="*/ 3295572 w 6718041"/>
                  <a:gd name="connsiteY7" fmla="*/ 482143 h 836707"/>
                  <a:gd name="connsiteX8" fmla="*/ 3784496 w 6718041"/>
                  <a:gd name="connsiteY8" fmla="*/ 564253 h 836707"/>
                  <a:gd name="connsiteX9" fmla="*/ 4265956 w 6718041"/>
                  <a:gd name="connsiteY9" fmla="*/ 650094 h 836707"/>
                  <a:gd name="connsiteX10" fmla="*/ 4766076 w 6718041"/>
                  <a:gd name="connsiteY10" fmla="*/ 721007 h 836707"/>
                  <a:gd name="connsiteX11" fmla="*/ 5251268 w 6718041"/>
                  <a:gd name="connsiteY11" fmla="*/ 739668 h 836707"/>
                  <a:gd name="connsiteX12" fmla="*/ 5740192 w 6718041"/>
                  <a:gd name="connsiteY12" fmla="*/ 832974 h 836707"/>
                  <a:gd name="connsiteX13" fmla="*/ 6232849 w 6718041"/>
                  <a:gd name="connsiteY13" fmla="*/ 836707 h 836707"/>
                  <a:gd name="connsiteX14" fmla="*/ 6718041 w 6718041"/>
                  <a:gd name="connsiteY14" fmla="*/ 795652 h 836707"/>
                  <a:gd name="connsiteX0" fmla="*/ 0 w 6718041"/>
                  <a:gd name="connsiteY0" fmla="*/ 79061 h 836707"/>
                  <a:gd name="connsiteX1" fmla="*/ 142167 w 6718041"/>
                  <a:gd name="connsiteY1" fmla="*/ 0 h 836707"/>
                  <a:gd name="connsiteX2" fmla="*/ 421743 w 6718041"/>
                  <a:gd name="connsiteY2" fmla="*/ 161170 h 836707"/>
                  <a:gd name="connsiteX3" fmla="*/ 978190 w 6718041"/>
                  <a:gd name="connsiteY3" fmla="*/ 253793 h 836707"/>
                  <a:gd name="connsiteX4" fmla="*/ 1821678 w 6718041"/>
                  <a:gd name="connsiteY4" fmla="*/ 238522 h 836707"/>
                  <a:gd name="connsiteX5" fmla="*/ 2313992 w 6718041"/>
                  <a:gd name="connsiteY5" fmla="*/ 355247 h 836707"/>
                  <a:gd name="connsiteX6" fmla="*/ 2803257 w 6718041"/>
                  <a:gd name="connsiteY6" fmla="*/ 440063 h 836707"/>
                  <a:gd name="connsiteX7" fmla="*/ 3295572 w 6718041"/>
                  <a:gd name="connsiteY7" fmla="*/ 469921 h 836707"/>
                  <a:gd name="connsiteX8" fmla="*/ 3784496 w 6718041"/>
                  <a:gd name="connsiteY8" fmla="*/ 564253 h 836707"/>
                  <a:gd name="connsiteX9" fmla="*/ 4265956 w 6718041"/>
                  <a:gd name="connsiteY9" fmla="*/ 650094 h 836707"/>
                  <a:gd name="connsiteX10" fmla="*/ 4766076 w 6718041"/>
                  <a:gd name="connsiteY10" fmla="*/ 721007 h 836707"/>
                  <a:gd name="connsiteX11" fmla="*/ 5251268 w 6718041"/>
                  <a:gd name="connsiteY11" fmla="*/ 739668 h 836707"/>
                  <a:gd name="connsiteX12" fmla="*/ 5740192 w 6718041"/>
                  <a:gd name="connsiteY12" fmla="*/ 832974 h 836707"/>
                  <a:gd name="connsiteX13" fmla="*/ 6232849 w 6718041"/>
                  <a:gd name="connsiteY13" fmla="*/ 836707 h 836707"/>
                  <a:gd name="connsiteX14" fmla="*/ 6718041 w 6718041"/>
                  <a:gd name="connsiteY14" fmla="*/ 795652 h 836707"/>
                  <a:gd name="connsiteX0" fmla="*/ 0 w 6718041"/>
                  <a:gd name="connsiteY0" fmla="*/ 79061 h 836707"/>
                  <a:gd name="connsiteX1" fmla="*/ 142167 w 6718041"/>
                  <a:gd name="connsiteY1" fmla="*/ 0 h 836707"/>
                  <a:gd name="connsiteX2" fmla="*/ 421743 w 6718041"/>
                  <a:gd name="connsiteY2" fmla="*/ 161170 h 836707"/>
                  <a:gd name="connsiteX3" fmla="*/ 978190 w 6718041"/>
                  <a:gd name="connsiteY3" fmla="*/ 253793 h 836707"/>
                  <a:gd name="connsiteX4" fmla="*/ 1821678 w 6718041"/>
                  <a:gd name="connsiteY4" fmla="*/ 238522 h 836707"/>
                  <a:gd name="connsiteX5" fmla="*/ 2313992 w 6718041"/>
                  <a:gd name="connsiteY5" fmla="*/ 355247 h 836707"/>
                  <a:gd name="connsiteX6" fmla="*/ 2803257 w 6718041"/>
                  <a:gd name="connsiteY6" fmla="*/ 440063 h 836707"/>
                  <a:gd name="connsiteX7" fmla="*/ 3295572 w 6718041"/>
                  <a:gd name="connsiteY7" fmla="*/ 469921 h 836707"/>
                  <a:gd name="connsiteX8" fmla="*/ 3784496 w 6718041"/>
                  <a:gd name="connsiteY8" fmla="*/ 556104 h 836707"/>
                  <a:gd name="connsiteX9" fmla="*/ 4265956 w 6718041"/>
                  <a:gd name="connsiteY9" fmla="*/ 650094 h 836707"/>
                  <a:gd name="connsiteX10" fmla="*/ 4766076 w 6718041"/>
                  <a:gd name="connsiteY10" fmla="*/ 721007 h 836707"/>
                  <a:gd name="connsiteX11" fmla="*/ 5251268 w 6718041"/>
                  <a:gd name="connsiteY11" fmla="*/ 739668 h 836707"/>
                  <a:gd name="connsiteX12" fmla="*/ 5740192 w 6718041"/>
                  <a:gd name="connsiteY12" fmla="*/ 832974 h 836707"/>
                  <a:gd name="connsiteX13" fmla="*/ 6232849 w 6718041"/>
                  <a:gd name="connsiteY13" fmla="*/ 836707 h 836707"/>
                  <a:gd name="connsiteX14" fmla="*/ 6718041 w 6718041"/>
                  <a:gd name="connsiteY14" fmla="*/ 795652 h 83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18041" h="836707">
                    <a:moveTo>
                      <a:pt x="0" y="79061"/>
                    </a:moveTo>
                    <a:lnTo>
                      <a:pt x="142167" y="0"/>
                    </a:lnTo>
                    <a:lnTo>
                      <a:pt x="421743" y="161170"/>
                    </a:lnTo>
                    <a:lnTo>
                      <a:pt x="978190" y="253793"/>
                    </a:lnTo>
                    <a:lnTo>
                      <a:pt x="1821678" y="238522"/>
                    </a:lnTo>
                    <a:lnTo>
                      <a:pt x="2313992" y="355247"/>
                    </a:lnTo>
                    <a:lnTo>
                      <a:pt x="2803257" y="440063"/>
                    </a:lnTo>
                    <a:lnTo>
                      <a:pt x="3295572" y="469921"/>
                    </a:lnTo>
                    <a:lnTo>
                      <a:pt x="3784496" y="556104"/>
                    </a:lnTo>
                    <a:lnTo>
                      <a:pt x="4265956" y="650094"/>
                    </a:lnTo>
                    <a:lnTo>
                      <a:pt x="4766076" y="721007"/>
                    </a:lnTo>
                    <a:lnTo>
                      <a:pt x="5251268" y="739668"/>
                    </a:lnTo>
                    <a:lnTo>
                      <a:pt x="5740192" y="832974"/>
                    </a:lnTo>
                    <a:lnTo>
                      <a:pt x="6232849" y="836707"/>
                    </a:lnTo>
                    <a:lnTo>
                      <a:pt x="6718041" y="795652"/>
                    </a:lnTo>
                  </a:path>
                </a:pathLst>
              </a:custGeom>
              <a:noFill/>
              <a:ln w="28575">
                <a:solidFill>
                  <a:srgbClr val="B7B9B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0" name="フリーフォーム 279"/>
              <p:cNvSpPr/>
              <p:nvPr/>
            </p:nvSpPr>
            <p:spPr>
              <a:xfrm>
                <a:off x="2322050" y="2646822"/>
                <a:ext cx="5235523" cy="1780079"/>
              </a:xfrm>
              <a:custGeom>
                <a:avLst/>
                <a:gdLst>
                  <a:gd name="connsiteX0" fmla="*/ 0 w 6718041"/>
                  <a:gd name="connsiteY0" fmla="*/ 0 h 2284134"/>
                  <a:gd name="connsiteX1" fmla="*/ 138093 w 6718041"/>
                  <a:gd name="connsiteY1" fmla="*/ 89574 h 2284134"/>
                  <a:gd name="connsiteX2" fmla="*/ 421743 w 6718041"/>
                  <a:gd name="connsiteY2" fmla="*/ 283651 h 2284134"/>
                  <a:gd name="connsiteX3" fmla="*/ 974116 w 6718041"/>
                  <a:gd name="connsiteY3" fmla="*/ 593427 h 2284134"/>
                  <a:gd name="connsiteX4" fmla="*/ 1813871 w 6718041"/>
                  <a:gd name="connsiteY4" fmla="*/ 750182 h 2284134"/>
                  <a:gd name="connsiteX5" fmla="*/ 2306527 w 6718041"/>
                  <a:gd name="connsiteY5" fmla="*/ 1052493 h 2284134"/>
                  <a:gd name="connsiteX6" fmla="*/ 2791719 w 6718041"/>
                  <a:gd name="connsiteY6" fmla="*/ 1149532 h 2284134"/>
                  <a:gd name="connsiteX7" fmla="*/ 3288107 w 6718041"/>
                  <a:gd name="connsiteY7" fmla="*/ 1392128 h 2284134"/>
                  <a:gd name="connsiteX8" fmla="*/ 3777032 w 6718041"/>
                  <a:gd name="connsiteY8" fmla="*/ 1522756 h 2284134"/>
                  <a:gd name="connsiteX9" fmla="*/ 4262223 w 6718041"/>
                  <a:gd name="connsiteY9" fmla="*/ 1757888 h 2284134"/>
                  <a:gd name="connsiteX10" fmla="*/ 4762344 w 6718041"/>
                  <a:gd name="connsiteY10" fmla="*/ 1761620 h 2284134"/>
                  <a:gd name="connsiteX11" fmla="*/ 5243804 w 6718041"/>
                  <a:gd name="connsiteY11" fmla="*/ 1866123 h 2284134"/>
                  <a:gd name="connsiteX12" fmla="*/ 5736460 w 6718041"/>
                  <a:gd name="connsiteY12" fmla="*/ 2034074 h 2284134"/>
                  <a:gd name="connsiteX13" fmla="*/ 6225384 w 6718041"/>
                  <a:gd name="connsiteY13" fmla="*/ 2284134 h 2284134"/>
                  <a:gd name="connsiteX14" fmla="*/ 6718041 w 6718041"/>
                  <a:gd name="connsiteY14" fmla="*/ 2284134 h 228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18041" h="2284134">
                    <a:moveTo>
                      <a:pt x="0" y="0"/>
                    </a:moveTo>
                    <a:lnTo>
                      <a:pt x="138093" y="89574"/>
                    </a:lnTo>
                    <a:lnTo>
                      <a:pt x="421743" y="283651"/>
                    </a:lnTo>
                    <a:lnTo>
                      <a:pt x="974116" y="593427"/>
                    </a:lnTo>
                    <a:lnTo>
                      <a:pt x="1813871" y="750182"/>
                    </a:lnTo>
                    <a:lnTo>
                      <a:pt x="2306527" y="1052493"/>
                    </a:lnTo>
                    <a:lnTo>
                      <a:pt x="2791719" y="1149532"/>
                    </a:lnTo>
                    <a:lnTo>
                      <a:pt x="3288107" y="1392128"/>
                    </a:lnTo>
                    <a:lnTo>
                      <a:pt x="3777032" y="1522756"/>
                    </a:lnTo>
                    <a:lnTo>
                      <a:pt x="4262223" y="1757888"/>
                    </a:lnTo>
                    <a:lnTo>
                      <a:pt x="4762344" y="1761620"/>
                    </a:lnTo>
                    <a:lnTo>
                      <a:pt x="5243804" y="1866123"/>
                    </a:lnTo>
                    <a:lnTo>
                      <a:pt x="5736460" y="2034074"/>
                    </a:lnTo>
                    <a:lnTo>
                      <a:pt x="6225384" y="2284134"/>
                    </a:lnTo>
                    <a:lnTo>
                      <a:pt x="6718041" y="2284134"/>
                    </a:lnTo>
                  </a:path>
                </a:pathLst>
              </a:custGeom>
              <a:noFill/>
              <a:ln w="28575">
                <a:solidFill>
                  <a:srgbClr val="B7B9B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1" name="フリーフォーム 280"/>
              <p:cNvSpPr/>
              <p:nvPr/>
            </p:nvSpPr>
            <p:spPr>
              <a:xfrm>
                <a:off x="2322050" y="1553179"/>
                <a:ext cx="5241339" cy="246700"/>
              </a:xfrm>
              <a:custGeom>
                <a:avLst/>
                <a:gdLst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06648 w 6725505"/>
                  <a:gd name="connsiteY6" fmla="*/ 164219 h 324706"/>
                  <a:gd name="connsiteX7" fmla="*/ 3299304 w 6725505"/>
                  <a:gd name="connsiteY7" fmla="*/ 153022 h 324706"/>
                  <a:gd name="connsiteX8" fmla="*/ 3788228 w 6725505"/>
                  <a:gd name="connsiteY8" fmla="*/ 231399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17241 h 324706"/>
                  <a:gd name="connsiteX11" fmla="*/ 5251268 w 6725505"/>
                  <a:gd name="connsiteY11" fmla="*/ 298580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302312 h 324706"/>
                  <a:gd name="connsiteX14" fmla="*/ 6725505 w 6725505"/>
                  <a:gd name="connsiteY14" fmla="*/ 261257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06648 w 6725505"/>
                  <a:gd name="connsiteY6" fmla="*/ 164219 h 324706"/>
                  <a:gd name="connsiteX7" fmla="*/ 3299304 w 6725505"/>
                  <a:gd name="connsiteY7" fmla="*/ 153022 h 324706"/>
                  <a:gd name="connsiteX8" fmla="*/ 3788228 w 6725505"/>
                  <a:gd name="connsiteY8" fmla="*/ 231399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17241 h 324706"/>
                  <a:gd name="connsiteX11" fmla="*/ 5251268 w 6725505"/>
                  <a:gd name="connsiteY11" fmla="*/ 298580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302312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06648 w 6725505"/>
                  <a:gd name="connsiteY6" fmla="*/ 164219 h 324706"/>
                  <a:gd name="connsiteX7" fmla="*/ 3299304 w 6725505"/>
                  <a:gd name="connsiteY7" fmla="*/ 153022 h 324706"/>
                  <a:gd name="connsiteX8" fmla="*/ 3788228 w 6725505"/>
                  <a:gd name="connsiteY8" fmla="*/ 231399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17241 h 324706"/>
                  <a:gd name="connsiteX11" fmla="*/ 5251268 w 6725505"/>
                  <a:gd name="connsiteY11" fmla="*/ 298580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06648 w 6725505"/>
                  <a:gd name="connsiteY6" fmla="*/ 164219 h 324706"/>
                  <a:gd name="connsiteX7" fmla="*/ 3299304 w 6725505"/>
                  <a:gd name="connsiteY7" fmla="*/ 153022 h 324706"/>
                  <a:gd name="connsiteX8" fmla="*/ 3788228 w 6725505"/>
                  <a:gd name="connsiteY8" fmla="*/ 231399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09092 h 324706"/>
                  <a:gd name="connsiteX11" fmla="*/ 5251268 w 6725505"/>
                  <a:gd name="connsiteY11" fmla="*/ 298580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06648 w 6725505"/>
                  <a:gd name="connsiteY6" fmla="*/ 164219 h 324706"/>
                  <a:gd name="connsiteX7" fmla="*/ 3299304 w 6725505"/>
                  <a:gd name="connsiteY7" fmla="*/ 153022 h 324706"/>
                  <a:gd name="connsiteX8" fmla="*/ 3788228 w 6725505"/>
                  <a:gd name="connsiteY8" fmla="*/ 231399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09092 h 324706"/>
                  <a:gd name="connsiteX11" fmla="*/ 5251269 w 6725505"/>
                  <a:gd name="connsiteY11" fmla="*/ 290431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06648 w 6725505"/>
                  <a:gd name="connsiteY6" fmla="*/ 164219 h 324706"/>
                  <a:gd name="connsiteX7" fmla="*/ 3299304 w 6725505"/>
                  <a:gd name="connsiteY7" fmla="*/ 144874 h 324706"/>
                  <a:gd name="connsiteX8" fmla="*/ 3788228 w 6725505"/>
                  <a:gd name="connsiteY8" fmla="*/ 231399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09092 h 324706"/>
                  <a:gd name="connsiteX11" fmla="*/ 5251269 w 6725505"/>
                  <a:gd name="connsiteY11" fmla="*/ 290431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06648 w 6725505"/>
                  <a:gd name="connsiteY6" fmla="*/ 164219 h 324706"/>
                  <a:gd name="connsiteX7" fmla="*/ 3299304 w 6725505"/>
                  <a:gd name="connsiteY7" fmla="*/ 144874 h 324706"/>
                  <a:gd name="connsiteX8" fmla="*/ 3788228 w 6725505"/>
                  <a:gd name="connsiteY8" fmla="*/ 223251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09092 h 324706"/>
                  <a:gd name="connsiteX11" fmla="*/ 5251269 w 6725505"/>
                  <a:gd name="connsiteY11" fmla="*/ 290431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10723 w 6725505"/>
                  <a:gd name="connsiteY6" fmla="*/ 156071 h 324706"/>
                  <a:gd name="connsiteX7" fmla="*/ 3299304 w 6725505"/>
                  <a:gd name="connsiteY7" fmla="*/ 144874 h 324706"/>
                  <a:gd name="connsiteX8" fmla="*/ 3788228 w 6725505"/>
                  <a:gd name="connsiteY8" fmla="*/ 223251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09092 h 324706"/>
                  <a:gd name="connsiteX11" fmla="*/ 5251269 w 6725505"/>
                  <a:gd name="connsiteY11" fmla="*/ 290431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41826 h 324706"/>
                  <a:gd name="connsiteX5" fmla="*/ 2313992 w 6725505"/>
                  <a:gd name="connsiteY5" fmla="*/ 153022 h 324706"/>
                  <a:gd name="connsiteX6" fmla="*/ 2802574 w 6725505"/>
                  <a:gd name="connsiteY6" fmla="*/ 156071 h 324706"/>
                  <a:gd name="connsiteX7" fmla="*/ 3299304 w 6725505"/>
                  <a:gd name="connsiteY7" fmla="*/ 144874 h 324706"/>
                  <a:gd name="connsiteX8" fmla="*/ 3788228 w 6725505"/>
                  <a:gd name="connsiteY8" fmla="*/ 223251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09092 h 324706"/>
                  <a:gd name="connsiteX11" fmla="*/ 5251269 w 6725505"/>
                  <a:gd name="connsiteY11" fmla="*/ 290431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86612 h 324706"/>
                  <a:gd name="connsiteX4" fmla="*/ 1821335 w 6725505"/>
                  <a:gd name="connsiteY4" fmla="*/ 133678 h 324706"/>
                  <a:gd name="connsiteX5" fmla="*/ 2313992 w 6725505"/>
                  <a:gd name="connsiteY5" fmla="*/ 153022 h 324706"/>
                  <a:gd name="connsiteX6" fmla="*/ 2802574 w 6725505"/>
                  <a:gd name="connsiteY6" fmla="*/ 156071 h 324706"/>
                  <a:gd name="connsiteX7" fmla="*/ 3299304 w 6725505"/>
                  <a:gd name="connsiteY7" fmla="*/ 144874 h 324706"/>
                  <a:gd name="connsiteX8" fmla="*/ 3788228 w 6725505"/>
                  <a:gd name="connsiteY8" fmla="*/ 223251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09092 h 324706"/>
                  <a:gd name="connsiteX11" fmla="*/ 5251269 w 6725505"/>
                  <a:gd name="connsiteY11" fmla="*/ 290431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24706"/>
                  <a:gd name="connsiteX1" fmla="*/ 141825 w 6725505"/>
                  <a:gd name="connsiteY1" fmla="*/ 324706 h 324706"/>
                  <a:gd name="connsiteX2" fmla="*/ 421743 w 6725505"/>
                  <a:gd name="connsiteY2" fmla="*/ 220203 h 324706"/>
                  <a:gd name="connsiteX3" fmla="*/ 985312 w 6725505"/>
                  <a:gd name="connsiteY3" fmla="*/ 178464 h 324706"/>
                  <a:gd name="connsiteX4" fmla="*/ 1821335 w 6725505"/>
                  <a:gd name="connsiteY4" fmla="*/ 133678 h 324706"/>
                  <a:gd name="connsiteX5" fmla="*/ 2313992 w 6725505"/>
                  <a:gd name="connsiteY5" fmla="*/ 153022 h 324706"/>
                  <a:gd name="connsiteX6" fmla="*/ 2802574 w 6725505"/>
                  <a:gd name="connsiteY6" fmla="*/ 156071 h 324706"/>
                  <a:gd name="connsiteX7" fmla="*/ 3299304 w 6725505"/>
                  <a:gd name="connsiteY7" fmla="*/ 144874 h 324706"/>
                  <a:gd name="connsiteX8" fmla="*/ 3788228 w 6725505"/>
                  <a:gd name="connsiteY8" fmla="*/ 223251 h 324706"/>
                  <a:gd name="connsiteX9" fmla="*/ 4273420 w 6725505"/>
                  <a:gd name="connsiteY9" fmla="*/ 279919 h 324706"/>
                  <a:gd name="connsiteX10" fmla="*/ 4769809 w 6725505"/>
                  <a:gd name="connsiteY10" fmla="*/ 309092 h 324706"/>
                  <a:gd name="connsiteX11" fmla="*/ 5251269 w 6725505"/>
                  <a:gd name="connsiteY11" fmla="*/ 290431 h 324706"/>
                  <a:gd name="connsiteX12" fmla="*/ 5747657 w 6725505"/>
                  <a:gd name="connsiteY12" fmla="*/ 309777 h 324706"/>
                  <a:gd name="connsiteX13" fmla="*/ 6232849 w 6725505"/>
                  <a:gd name="connsiteY13" fmla="*/ 294164 h 324706"/>
                  <a:gd name="connsiteX14" fmla="*/ 6725505 w 6725505"/>
                  <a:gd name="connsiteY14" fmla="*/ 253109 h 324706"/>
                  <a:gd name="connsiteX0" fmla="*/ 0 w 6725505"/>
                  <a:gd name="connsiteY0" fmla="*/ 0 h 316558"/>
                  <a:gd name="connsiteX1" fmla="*/ 137750 w 6725505"/>
                  <a:gd name="connsiteY1" fmla="*/ 316558 h 316558"/>
                  <a:gd name="connsiteX2" fmla="*/ 421743 w 6725505"/>
                  <a:gd name="connsiteY2" fmla="*/ 220203 h 316558"/>
                  <a:gd name="connsiteX3" fmla="*/ 985312 w 6725505"/>
                  <a:gd name="connsiteY3" fmla="*/ 178464 h 316558"/>
                  <a:gd name="connsiteX4" fmla="*/ 1821335 w 6725505"/>
                  <a:gd name="connsiteY4" fmla="*/ 133678 h 316558"/>
                  <a:gd name="connsiteX5" fmla="*/ 2313992 w 6725505"/>
                  <a:gd name="connsiteY5" fmla="*/ 153022 h 316558"/>
                  <a:gd name="connsiteX6" fmla="*/ 2802574 w 6725505"/>
                  <a:gd name="connsiteY6" fmla="*/ 156071 h 316558"/>
                  <a:gd name="connsiteX7" fmla="*/ 3299304 w 6725505"/>
                  <a:gd name="connsiteY7" fmla="*/ 144874 h 316558"/>
                  <a:gd name="connsiteX8" fmla="*/ 3788228 w 6725505"/>
                  <a:gd name="connsiteY8" fmla="*/ 223251 h 316558"/>
                  <a:gd name="connsiteX9" fmla="*/ 4273420 w 6725505"/>
                  <a:gd name="connsiteY9" fmla="*/ 279919 h 316558"/>
                  <a:gd name="connsiteX10" fmla="*/ 4769809 w 6725505"/>
                  <a:gd name="connsiteY10" fmla="*/ 309092 h 316558"/>
                  <a:gd name="connsiteX11" fmla="*/ 5251269 w 6725505"/>
                  <a:gd name="connsiteY11" fmla="*/ 290431 h 316558"/>
                  <a:gd name="connsiteX12" fmla="*/ 5747657 w 6725505"/>
                  <a:gd name="connsiteY12" fmla="*/ 309777 h 316558"/>
                  <a:gd name="connsiteX13" fmla="*/ 6232849 w 6725505"/>
                  <a:gd name="connsiteY13" fmla="*/ 294164 h 316558"/>
                  <a:gd name="connsiteX14" fmla="*/ 6725505 w 6725505"/>
                  <a:gd name="connsiteY14" fmla="*/ 253109 h 316558"/>
                  <a:gd name="connsiteX0" fmla="*/ 0 w 6725505"/>
                  <a:gd name="connsiteY0" fmla="*/ 0 h 316558"/>
                  <a:gd name="connsiteX1" fmla="*/ 137750 w 6725505"/>
                  <a:gd name="connsiteY1" fmla="*/ 316558 h 316558"/>
                  <a:gd name="connsiteX2" fmla="*/ 421743 w 6725505"/>
                  <a:gd name="connsiteY2" fmla="*/ 220203 h 316558"/>
                  <a:gd name="connsiteX3" fmla="*/ 985312 w 6725505"/>
                  <a:gd name="connsiteY3" fmla="*/ 178464 h 316558"/>
                  <a:gd name="connsiteX4" fmla="*/ 1821335 w 6725505"/>
                  <a:gd name="connsiteY4" fmla="*/ 133678 h 316558"/>
                  <a:gd name="connsiteX5" fmla="*/ 2313992 w 6725505"/>
                  <a:gd name="connsiteY5" fmla="*/ 153022 h 316558"/>
                  <a:gd name="connsiteX6" fmla="*/ 2802574 w 6725505"/>
                  <a:gd name="connsiteY6" fmla="*/ 145206 h 316558"/>
                  <a:gd name="connsiteX7" fmla="*/ 3299304 w 6725505"/>
                  <a:gd name="connsiteY7" fmla="*/ 144874 h 316558"/>
                  <a:gd name="connsiteX8" fmla="*/ 3788228 w 6725505"/>
                  <a:gd name="connsiteY8" fmla="*/ 223251 h 316558"/>
                  <a:gd name="connsiteX9" fmla="*/ 4273420 w 6725505"/>
                  <a:gd name="connsiteY9" fmla="*/ 279919 h 316558"/>
                  <a:gd name="connsiteX10" fmla="*/ 4769809 w 6725505"/>
                  <a:gd name="connsiteY10" fmla="*/ 309092 h 316558"/>
                  <a:gd name="connsiteX11" fmla="*/ 5251269 w 6725505"/>
                  <a:gd name="connsiteY11" fmla="*/ 290431 h 316558"/>
                  <a:gd name="connsiteX12" fmla="*/ 5747657 w 6725505"/>
                  <a:gd name="connsiteY12" fmla="*/ 309777 h 316558"/>
                  <a:gd name="connsiteX13" fmla="*/ 6232849 w 6725505"/>
                  <a:gd name="connsiteY13" fmla="*/ 294164 h 316558"/>
                  <a:gd name="connsiteX14" fmla="*/ 6725505 w 6725505"/>
                  <a:gd name="connsiteY14" fmla="*/ 253109 h 316558"/>
                  <a:gd name="connsiteX0" fmla="*/ 0 w 6725505"/>
                  <a:gd name="connsiteY0" fmla="*/ 0 h 316558"/>
                  <a:gd name="connsiteX1" fmla="*/ 137750 w 6725505"/>
                  <a:gd name="connsiteY1" fmla="*/ 316558 h 316558"/>
                  <a:gd name="connsiteX2" fmla="*/ 421743 w 6725505"/>
                  <a:gd name="connsiteY2" fmla="*/ 220203 h 316558"/>
                  <a:gd name="connsiteX3" fmla="*/ 985312 w 6725505"/>
                  <a:gd name="connsiteY3" fmla="*/ 178464 h 316558"/>
                  <a:gd name="connsiteX4" fmla="*/ 1821335 w 6725505"/>
                  <a:gd name="connsiteY4" fmla="*/ 133678 h 316558"/>
                  <a:gd name="connsiteX5" fmla="*/ 2313992 w 6725505"/>
                  <a:gd name="connsiteY5" fmla="*/ 153022 h 316558"/>
                  <a:gd name="connsiteX6" fmla="*/ 2802574 w 6725505"/>
                  <a:gd name="connsiteY6" fmla="*/ 145206 h 316558"/>
                  <a:gd name="connsiteX7" fmla="*/ 3299304 w 6725505"/>
                  <a:gd name="connsiteY7" fmla="*/ 144874 h 316558"/>
                  <a:gd name="connsiteX8" fmla="*/ 3788228 w 6725505"/>
                  <a:gd name="connsiteY8" fmla="*/ 223251 h 316558"/>
                  <a:gd name="connsiteX9" fmla="*/ 4278854 w 6725505"/>
                  <a:gd name="connsiteY9" fmla="*/ 269055 h 316558"/>
                  <a:gd name="connsiteX10" fmla="*/ 4769809 w 6725505"/>
                  <a:gd name="connsiteY10" fmla="*/ 309092 h 316558"/>
                  <a:gd name="connsiteX11" fmla="*/ 5251269 w 6725505"/>
                  <a:gd name="connsiteY11" fmla="*/ 290431 h 316558"/>
                  <a:gd name="connsiteX12" fmla="*/ 5747657 w 6725505"/>
                  <a:gd name="connsiteY12" fmla="*/ 309777 h 316558"/>
                  <a:gd name="connsiteX13" fmla="*/ 6232849 w 6725505"/>
                  <a:gd name="connsiteY13" fmla="*/ 294164 h 316558"/>
                  <a:gd name="connsiteX14" fmla="*/ 6725505 w 6725505"/>
                  <a:gd name="connsiteY14" fmla="*/ 253109 h 316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25505" h="316558">
                    <a:moveTo>
                      <a:pt x="0" y="0"/>
                    </a:moveTo>
                    <a:lnTo>
                      <a:pt x="137750" y="316558"/>
                    </a:lnTo>
                    <a:lnTo>
                      <a:pt x="421743" y="220203"/>
                    </a:lnTo>
                    <a:lnTo>
                      <a:pt x="985312" y="178464"/>
                    </a:lnTo>
                    <a:lnTo>
                      <a:pt x="1821335" y="133678"/>
                    </a:lnTo>
                    <a:lnTo>
                      <a:pt x="2313992" y="153022"/>
                    </a:lnTo>
                    <a:lnTo>
                      <a:pt x="2802574" y="145206"/>
                    </a:lnTo>
                    <a:lnTo>
                      <a:pt x="3299304" y="144874"/>
                    </a:lnTo>
                    <a:lnTo>
                      <a:pt x="3788228" y="223251"/>
                    </a:lnTo>
                    <a:lnTo>
                      <a:pt x="4278854" y="269055"/>
                    </a:lnTo>
                    <a:lnTo>
                      <a:pt x="4769809" y="309092"/>
                    </a:lnTo>
                    <a:lnTo>
                      <a:pt x="5251269" y="290431"/>
                    </a:lnTo>
                    <a:lnTo>
                      <a:pt x="5747657" y="309777"/>
                    </a:lnTo>
                    <a:lnTo>
                      <a:pt x="6232849" y="294164"/>
                    </a:lnTo>
                    <a:lnTo>
                      <a:pt x="6725505" y="253109"/>
                    </a:lnTo>
                  </a:path>
                </a:pathLst>
              </a:custGeom>
              <a:noFill/>
              <a:ln w="28575">
                <a:solidFill>
                  <a:srgbClr val="008C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2" name="フリーフォーム 281"/>
              <p:cNvSpPr/>
              <p:nvPr/>
            </p:nvSpPr>
            <p:spPr>
              <a:xfrm>
                <a:off x="2319142" y="2004015"/>
                <a:ext cx="5241339" cy="436295"/>
              </a:xfrm>
              <a:custGeom>
                <a:avLst/>
                <a:gdLst>
                  <a:gd name="connsiteX0" fmla="*/ 0 w 6725506"/>
                  <a:gd name="connsiteY0" fmla="*/ 0 h 559837"/>
                  <a:gd name="connsiteX1" fmla="*/ 141826 w 6725506"/>
                  <a:gd name="connsiteY1" fmla="*/ 459066 h 559837"/>
                  <a:gd name="connsiteX2" fmla="*/ 425476 w 6725506"/>
                  <a:gd name="connsiteY2" fmla="*/ 376957 h 559837"/>
                  <a:gd name="connsiteX3" fmla="*/ 981581 w 6725506"/>
                  <a:gd name="connsiteY3" fmla="*/ 347099 h 559837"/>
                  <a:gd name="connsiteX4" fmla="*/ 1821336 w 6725506"/>
                  <a:gd name="connsiteY4" fmla="*/ 320973 h 559837"/>
                  <a:gd name="connsiteX5" fmla="*/ 2321457 w 6725506"/>
                  <a:gd name="connsiteY5" fmla="*/ 324705 h 559837"/>
                  <a:gd name="connsiteX6" fmla="*/ 2802916 w 6725506"/>
                  <a:gd name="connsiteY6" fmla="*/ 354563 h 559837"/>
                  <a:gd name="connsiteX7" fmla="*/ 3299305 w 6725506"/>
                  <a:gd name="connsiteY7" fmla="*/ 384421 h 559837"/>
                  <a:gd name="connsiteX8" fmla="*/ 3788229 w 6725506"/>
                  <a:gd name="connsiteY8" fmla="*/ 436673 h 559837"/>
                  <a:gd name="connsiteX9" fmla="*/ 4273421 w 6725506"/>
                  <a:gd name="connsiteY9" fmla="*/ 447870 h 559837"/>
                  <a:gd name="connsiteX10" fmla="*/ 4766077 w 6725506"/>
                  <a:gd name="connsiteY10" fmla="*/ 496389 h 559837"/>
                  <a:gd name="connsiteX11" fmla="*/ 5255001 w 6725506"/>
                  <a:gd name="connsiteY11" fmla="*/ 477728 h 559837"/>
                  <a:gd name="connsiteX12" fmla="*/ 5743925 w 6725506"/>
                  <a:gd name="connsiteY12" fmla="*/ 533711 h 559837"/>
                  <a:gd name="connsiteX13" fmla="*/ 6240314 w 6725506"/>
                  <a:gd name="connsiteY13" fmla="*/ 559837 h 559837"/>
                  <a:gd name="connsiteX14" fmla="*/ 6725506 w 6725506"/>
                  <a:gd name="connsiteY14" fmla="*/ 533711 h 559837"/>
                  <a:gd name="connsiteX0" fmla="*/ 0 w 6725506"/>
                  <a:gd name="connsiteY0" fmla="*/ 0 h 559837"/>
                  <a:gd name="connsiteX1" fmla="*/ 141826 w 6725506"/>
                  <a:gd name="connsiteY1" fmla="*/ 459066 h 559837"/>
                  <a:gd name="connsiteX2" fmla="*/ 425476 w 6725506"/>
                  <a:gd name="connsiteY2" fmla="*/ 376957 h 559837"/>
                  <a:gd name="connsiteX3" fmla="*/ 981581 w 6725506"/>
                  <a:gd name="connsiteY3" fmla="*/ 347099 h 559837"/>
                  <a:gd name="connsiteX4" fmla="*/ 1821336 w 6725506"/>
                  <a:gd name="connsiteY4" fmla="*/ 320973 h 559837"/>
                  <a:gd name="connsiteX5" fmla="*/ 2321457 w 6725506"/>
                  <a:gd name="connsiteY5" fmla="*/ 324705 h 559837"/>
                  <a:gd name="connsiteX6" fmla="*/ 2802916 w 6725506"/>
                  <a:gd name="connsiteY6" fmla="*/ 354563 h 559837"/>
                  <a:gd name="connsiteX7" fmla="*/ 3299305 w 6725506"/>
                  <a:gd name="connsiteY7" fmla="*/ 384421 h 559837"/>
                  <a:gd name="connsiteX8" fmla="*/ 3788229 w 6725506"/>
                  <a:gd name="connsiteY8" fmla="*/ 436673 h 559837"/>
                  <a:gd name="connsiteX9" fmla="*/ 4273421 w 6725506"/>
                  <a:gd name="connsiteY9" fmla="*/ 439722 h 559837"/>
                  <a:gd name="connsiteX10" fmla="*/ 4766077 w 6725506"/>
                  <a:gd name="connsiteY10" fmla="*/ 496389 h 559837"/>
                  <a:gd name="connsiteX11" fmla="*/ 5255001 w 6725506"/>
                  <a:gd name="connsiteY11" fmla="*/ 477728 h 559837"/>
                  <a:gd name="connsiteX12" fmla="*/ 5743925 w 6725506"/>
                  <a:gd name="connsiteY12" fmla="*/ 533711 h 559837"/>
                  <a:gd name="connsiteX13" fmla="*/ 6240314 w 6725506"/>
                  <a:gd name="connsiteY13" fmla="*/ 559837 h 559837"/>
                  <a:gd name="connsiteX14" fmla="*/ 6725506 w 6725506"/>
                  <a:gd name="connsiteY14" fmla="*/ 533711 h 559837"/>
                  <a:gd name="connsiteX0" fmla="*/ 0 w 6725506"/>
                  <a:gd name="connsiteY0" fmla="*/ 0 h 559837"/>
                  <a:gd name="connsiteX1" fmla="*/ 141826 w 6725506"/>
                  <a:gd name="connsiteY1" fmla="*/ 459066 h 559837"/>
                  <a:gd name="connsiteX2" fmla="*/ 425476 w 6725506"/>
                  <a:gd name="connsiteY2" fmla="*/ 376957 h 559837"/>
                  <a:gd name="connsiteX3" fmla="*/ 981581 w 6725506"/>
                  <a:gd name="connsiteY3" fmla="*/ 347099 h 559837"/>
                  <a:gd name="connsiteX4" fmla="*/ 1821336 w 6725506"/>
                  <a:gd name="connsiteY4" fmla="*/ 320973 h 559837"/>
                  <a:gd name="connsiteX5" fmla="*/ 2321457 w 6725506"/>
                  <a:gd name="connsiteY5" fmla="*/ 324705 h 559837"/>
                  <a:gd name="connsiteX6" fmla="*/ 2802916 w 6725506"/>
                  <a:gd name="connsiteY6" fmla="*/ 354563 h 559837"/>
                  <a:gd name="connsiteX7" fmla="*/ 3299305 w 6725506"/>
                  <a:gd name="connsiteY7" fmla="*/ 384421 h 559837"/>
                  <a:gd name="connsiteX8" fmla="*/ 3788229 w 6725506"/>
                  <a:gd name="connsiteY8" fmla="*/ 436673 h 559837"/>
                  <a:gd name="connsiteX9" fmla="*/ 4273421 w 6725506"/>
                  <a:gd name="connsiteY9" fmla="*/ 439722 h 559837"/>
                  <a:gd name="connsiteX10" fmla="*/ 4766077 w 6725506"/>
                  <a:gd name="connsiteY10" fmla="*/ 488240 h 559837"/>
                  <a:gd name="connsiteX11" fmla="*/ 5255001 w 6725506"/>
                  <a:gd name="connsiteY11" fmla="*/ 477728 h 559837"/>
                  <a:gd name="connsiteX12" fmla="*/ 5743925 w 6725506"/>
                  <a:gd name="connsiteY12" fmla="*/ 533711 h 559837"/>
                  <a:gd name="connsiteX13" fmla="*/ 6240314 w 6725506"/>
                  <a:gd name="connsiteY13" fmla="*/ 559837 h 559837"/>
                  <a:gd name="connsiteX14" fmla="*/ 6725506 w 6725506"/>
                  <a:gd name="connsiteY14" fmla="*/ 533711 h 559837"/>
                  <a:gd name="connsiteX0" fmla="*/ 0 w 6725506"/>
                  <a:gd name="connsiteY0" fmla="*/ 0 h 559837"/>
                  <a:gd name="connsiteX1" fmla="*/ 141826 w 6725506"/>
                  <a:gd name="connsiteY1" fmla="*/ 459066 h 559837"/>
                  <a:gd name="connsiteX2" fmla="*/ 425476 w 6725506"/>
                  <a:gd name="connsiteY2" fmla="*/ 376957 h 559837"/>
                  <a:gd name="connsiteX3" fmla="*/ 981581 w 6725506"/>
                  <a:gd name="connsiteY3" fmla="*/ 347099 h 559837"/>
                  <a:gd name="connsiteX4" fmla="*/ 1821336 w 6725506"/>
                  <a:gd name="connsiteY4" fmla="*/ 320973 h 559837"/>
                  <a:gd name="connsiteX5" fmla="*/ 2325531 w 6725506"/>
                  <a:gd name="connsiteY5" fmla="*/ 316557 h 559837"/>
                  <a:gd name="connsiteX6" fmla="*/ 2802916 w 6725506"/>
                  <a:gd name="connsiteY6" fmla="*/ 354563 h 559837"/>
                  <a:gd name="connsiteX7" fmla="*/ 3299305 w 6725506"/>
                  <a:gd name="connsiteY7" fmla="*/ 384421 h 559837"/>
                  <a:gd name="connsiteX8" fmla="*/ 3788229 w 6725506"/>
                  <a:gd name="connsiteY8" fmla="*/ 436673 h 559837"/>
                  <a:gd name="connsiteX9" fmla="*/ 4273421 w 6725506"/>
                  <a:gd name="connsiteY9" fmla="*/ 439722 h 559837"/>
                  <a:gd name="connsiteX10" fmla="*/ 4766077 w 6725506"/>
                  <a:gd name="connsiteY10" fmla="*/ 488240 h 559837"/>
                  <a:gd name="connsiteX11" fmla="*/ 5255001 w 6725506"/>
                  <a:gd name="connsiteY11" fmla="*/ 477728 h 559837"/>
                  <a:gd name="connsiteX12" fmla="*/ 5743925 w 6725506"/>
                  <a:gd name="connsiteY12" fmla="*/ 533711 h 559837"/>
                  <a:gd name="connsiteX13" fmla="*/ 6240314 w 6725506"/>
                  <a:gd name="connsiteY13" fmla="*/ 559837 h 559837"/>
                  <a:gd name="connsiteX14" fmla="*/ 6725506 w 6725506"/>
                  <a:gd name="connsiteY14" fmla="*/ 533711 h 559837"/>
                  <a:gd name="connsiteX0" fmla="*/ 0 w 6725506"/>
                  <a:gd name="connsiteY0" fmla="*/ 0 h 559837"/>
                  <a:gd name="connsiteX1" fmla="*/ 149974 w 6725506"/>
                  <a:gd name="connsiteY1" fmla="*/ 459066 h 559837"/>
                  <a:gd name="connsiteX2" fmla="*/ 425476 w 6725506"/>
                  <a:gd name="connsiteY2" fmla="*/ 376957 h 559837"/>
                  <a:gd name="connsiteX3" fmla="*/ 981581 w 6725506"/>
                  <a:gd name="connsiteY3" fmla="*/ 347099 h 559837"/>
                  <a:gd name="connsiteX4" fmla="*/ 1821336 w 6725506"/>
                  <a:gd name="connsiteY4" fmla="*/ 320973 h 559837"/>
                  <a:gd name="connsiteX5" fmla="*/ 2325531 w 6725506"/>
                  <a:gd name="connsiteY5" fmla="*/ 316557 h 559837"/>
                  <a:gd name="connsiteX6" fmla="*/ 2802916 w 6725506"/>
                  <a:gd name="connsiteY6" fmla="*/ 354563 h 559837"/>
                  <a:gd name="connsiteX7" fmla="*/ 3299305 w 6725506"/>
                  <a:gd name="connsiteY7" fmla="*/ 384421 h 559837"/>
                  <a:gd name="connsiteX8" fmla="*/ 3788229 w 6725506"/>
                  <a:gd name="connsiteY8" fmla="*/ 436673 h 559837"/>
                  <a:gd name="connsiteX9" fmla="*/ 4273421 w 6725506"/>
                  <a:gd name="connsiteY9" fmla="*/ 439722 h 559837"/>
                  <a:gd name="connsiteX10" fmla="*/ 4766077 w 6725506"/>
                  <a:gd name="connsiteY10" fmla="*/ 488240 h 559837"/>
                  <a:gd name="connsiteX11" fmla="*/ 5255001 w 6725506"/>
                  <a:gd name="connsiteY11" fmla="*/ 477728 h 559837"/>
                  <a:gd name="connsiteX12" fmla="*/ 5743925 w 6725506"/>
                  <a:gd name="connsiteY12" fmla="*/ 533711 h 559837"/>
                  <a:gd name="connsiteX13" fmla="*/ 6240314 w 6725506"/>
                  <a:gd name="connsiteY13" fmla="*/ 559837 h 559837"/>
                  <a:gd name="connsiteX14" fmla="*/ 6725506 w 6725506"/>
                  <a:gd name="connsiteY14" fmla="*/ 533711 h 55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25506" h="559837">
                    <a:moveTo>
                      <a:pt x="0" y="0"/>
                    </a:moveTo>
                    <a:lnTo>
                      <a:pt x="149974" y="459066"/>
                    </a:lnTo>
                    <a:lnTo>
                      <a:pt x="425476" y="376957"/>
                    </a:lnTo>
                    <a:lnTo>
                      <a:pt x="981581" y="347099"/>
                    </a:lnTo>
                    <a:lnTo>
                      <a:pt x="1821336" y="320973"/>
                    </a:lnTo>
                    <a:lnTo>
                      <a:pt x="2325531" y="316557"/>
                    </a:lnTo>
                    <a:lnTo>
                      <a:pt x="2802916" y="354563"/>
                    </a:lnTo>
                    <a:lnTo>
                      <a:pt x="3299305" y="384421"/>
                    </a:lnTo>
                    <a:lnTo>
                      <a:pt x="3788229" y="436673"/>
                    </a:lnTo>
                    <a:lnTo>
                      <a:pt x="4273421" y="439722"/>
                    </a:lnTo>
                    <a:lnTo>
                      <a:pt x="4766077" y="488240"/>
                    </a:lnTo>
                    <a:lnTo>
                      <a:pt x="5255001" y="477728"/>
                    </a:lnTo>
                    <a:lnTo>
                      <a:pt x="5743925" y="533711"/>
                    </a:lnTo>
                    <a:lnTo>
                      <a:pt x="6240314" y="559837"/>
                    </a:lnTo>
                    <a:lnTo>
                      <a:pt x="6725506" y="533711"/>
                    </a:lnTo>
                  </a:path>
                </a:pathLst>
              </a:custGeom>
              <a:noFill/>
              <a:ln w="28575">
                <a:solidFill>
                  <a:srgbClr val="008C7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3" name="フリーフォーム 282"/>
              <p:cNvSpPr/>
              <p:nvPr/>
            </p:nvSpPr>
            <p:spPr>
              <a:xfrm>
                <a:off x="2322050" y="2635188"/>
                <a:ext cx="5238430" cy="959846"/>
              </a:xfrm>
              <a:custGeom>
                <a:avLst/>
                <a:gdLst>
                  <a:gd name="connsiteX0" fmla="*/ 0 w 6721773"/>
                  <a:gd name="connsiteY0" fmla="*/ 0 h 1231641"/>
                  <a:gd name="connsiteX1" fmla="*/ 138093 w 6721773"/>
                  <a:gd name="connsiteY1" fmla="*/ 559837 h 1231641"/>
                  <a:gd name="connsiteX2" fmla="*/ 418011 w 6721773"/>
                  <a:gd name="connsiteY2" fmla="*/ 574766 h 1231641"/>
                  <a:gd name="connsiteX3" fmla="*/ 981580 w 6721773"/>
                  <a:gd name="connsiteY3" fmla="*/ 593427 h 1231641"/>
                  <a:gd name="connsiteX4" fmla="*/ 1821335 w 6721773"/>
                  <a:gd name="connsiteY4" fmla="*/ 671804 h 1231641"/>
                  <a:gd name="connsiteX5" fmla="*/ 2313992 w 6721773"/>
                  <a:gd name="connsiteY5" fmla="*/ 724056 h 1231641"/>
                  <a:gd name="connsiteX6" fmla="*/ 2799183 w 6721773"/>
                  <a:gd name="connsiteY6" fmla="*/ 809897 h 1231641"/>
                  <a:gd name="connsiteX7" fmla="*/ 3299304 w 6721773"/>
                  <a:gd name="connsiteY7" fmla="*/ 821094 h 1231641"/>
                  <a:gd name="connsiteX8" fmla="*/ 3780764 w 6721773"/>
                  <a:gd name="connsiteY8" fmla="*/ 914400 h 1231641"/>
                  <a:gd name="connsiteX9" fmla="*/ 4269688 w 6721773"/>
                  <a:gd name="connsiteY9" fmla="*/ 1048761 h 1231641"/>
                  <a:gd name="connsiteX10" fmla="*/ 4758612 w 6721773"/>
                  <a:gd name="connsiteY10" fmla="*/ 1048761 h 1231641"/>
                  <a:gd name="connsiteX11" fmla="*/ 5255001 w 6721773"/>
                  <a:gd name="connsiteY11" fmla="*/ 1134603 h 1231641"/>
                  <a:gd name="connsiteX12" fmla="*/ 5740192 w 6721773"/>
                  <a:gd name="connsiteY12" fmla="*/ 1231641 h 1231641"/>
                  <a:gd name="connsiteX13" fmla="*/ 6229116 w 6721773"/>
                  <a:gd name="connsiteY13" fmla="*/ 1160728 h 1231641"/>
                  <a:gd name="connsiteX14" fmla="*/ 6721773 w 6721773"/>
                  <a:gd name="connsiteY14" fmla="*/ 1142067 h 123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21773" h="1231641">
                    <a:moveTo>
                      <a:pt x="0" y="0"/>
                    </a:moveTo>
                    <a:lnTo>
                      <a:pt x="138093" y="559837"/>
                    </a:lnTo>
                    <a:lnTo>
                      <a:pt x="418011" y="574766"/>
                    </a:lnTo>
                    <a:lnTo>
                      <a:pt x="981580" y="593427"/>
                    </a:lnTo>
                    <a:lnTo>
                      <a:pt x="1821335" y="671804"/>
                    </a:lnTo>
                    <a:lnTo>
                      <a:pt x="2313992" y="724056"/>
                    </a:lnTo>
                    <a:lnTo>
                      <a:pt x="2799183" y="809897"/>
                    </a:lnTo>
                    <a:lnTo>
                      <a:pt x="3299304" y="821094"/>
                    </a:lnTo>
                    <a:lnTo>
                      <a:pt x="3780764" y="914400"/>
                    </a:lnTo>
                    <a:lnTo>
                      <a:pt x="4269688" y="1048761"/>
                    </a:lnTo>
                    <a:lnTo>
                      <a:pt x="4758612" y="1048761"/>
                    </a:lnTo>
                    <a:lnTo>
                      <a:pt x="5255001" y="1134603"/>
                    </a:lnTo>
                    <a:lnTo>
                      <a:pt x="5740192" y="1231641"/>
                    </a:lnTo>
                    <a:lnTo>
                      <a:pt x="6229116" y="1160728"/>
                    </a:lnTo>
                    <a:lnTo>
                      <a:pt x="6721773" y="1142067"/>
                    </a:lnTo>
                  </a:path>
                </a:pathLst>
              </a:custGeom>
              <a:noFill/>
              <a:ln w="28575">
                <a:solidFill>
                  <a:srgbClr val="008C7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5" name="フリーフォーム 284"/>
              <p:cNvSpPr/>
              <p:nvPr/>
            </p:nvSpPr>
            <p:spPr>
              <a:xfrm>
                <a:off x="7524677" y="251265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6" name="フリーフォーム 285"/>
              <p:cNvSpPr/>
              <p:nvPr/>
            </p:nvSpPr>
            <p:spPr>
              <a:xfrm>
                <a:off x="7524677" y="272037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7" name="フリーフォーム 286"/>
              <p:cNvSpPr/>
              <p:nvPr/>
            </p:nvSpPr>
            <p:spPr>
              <a:xfrm>
                <a:off x="7146078" y="251240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8" name="フリーフォーム 287"/>
              <p:cNvSpPr/>
              <p:nvPr/>
            </p:nvSpPr>
            <p:spPr>
              <a:xfrm>
                <a:off x="7146078" y="273312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89" name="フリーフォーム 288"/>
              <p:cNvSpPr/>
              <p:nvPr/>
            </p:nvSpPr>
            <p:spPr>
              <a:xfrm>
                <a:off x="6762643" y="248383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0" name="フリーフォーム 289"/>
              <p:cNvSpPr/>
              <p:nvPr/>
            </p:nvSpPr>
            <p:spPr>
              <a:xfrm>
                <a:off x="6762643" y="271228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1" name="フリーフォーム 290"/>
              <p:cNvSpPr/>
              <p:nvPr/>
            </p:nvSpPr>
            <p:spPr>
              <a:xfrm>
                <a:off x="6382115" y="243957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2" name="フリーフォーム 291"/>
              <p:cNvSpPr/>
              <p:nvPr/>
            </p:nvSpPr>
            <p:spPr>
              <a:xfrm>
                <a:off x="6382115" y="263628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3" name="フリーフォーム 292"/>
              <p:cNvSpPr/>
              <p:nvPr/>
            </p:nvSpPr>
            <p:spPr>
              <a:xfrm>
                <a:off x="5621511" y="240207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4" name="フリーフォーム 293"/>
              <p:cNvSpPr/>
              <p:nvPr/>
            </p:nvSpPr>
            <p:spPr>
              <a:xfrm>
                <a:off x="5621511" y="255641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5" name="フリーフォーム 294"/>
              <p:cNvSpPr/>
              <p:nvPr/>
            </p:nvSpPr>
            <p:spPr>
              <a:xfrm>
                <a:off x="7524677" y="232046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7" name="フリーフォーム 296"/>
              <p:cNvSpPr/>
              <p:nvPr/>
            </p:nvSpPr>
            <p:spPr>
              <a:xfrm>
                <a:off x="7524677" y="336571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8" name="フリーフォーム 297"/>
              <p:cNvSpPr/>
              <p:nvPr/>
            </p:nvSpPr>
            <p:spPr>
              <a:xfrm>
                <a:off x="7524677" y="367826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299" name="フリーフォーム 298"/>
              <p:cNvSpPr/>
              <p:nvPr/>
            </p:nvSpPr>
            <p:spPr>
              <a:xfrm>
                <a:off x="7146078" y="339895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0" name="フリーフォーム 299"/>
              <p:cNvSpPr/>
              <p:nvPr/>
            </p:nvSpPr>
            <p:spPr>
              <a:xfrm>
                <a:off x="7146078" y="367791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1" name="フリーフォーム 300"/>
              <p:cNvSpPr/>
              <p:nvPr/>
            </p:nvSpPr>
            <p:spPr>
              <a:xfrm>
                <a:off x="6762643" y="347034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2" name="フリーフォーム 301"/>
              <p:cNvSpPr/>
              <p:nvPr/>
            </p:nvSpPr>
            <p:spPr>
              <a:xfrm>
                <a:off x="6762643" y="371611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3" name="フリーフォーム 302"/>
              <p:cNvSpPr/>
              <p:nvPr/>
            </p:nvSpPr>
            <p:spPr>
              <a:xfrm>
                <a:off x="6382115" y="339717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4" name="フリーフォーム 303"/>
              <p:cNvSpPr/>
              <p:nvPr/>
            </p:nvSpPr>
            <p:spPr>
              <a:xfrm>
                <a:off x="6382115" y="362245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5" name="フリーフォーム 304"/>
              <p:cNvSpPr/>
              <p:nvPr/>
            </p:nvSpPr>
            <p:spPr>
              <a:xfrm>
                <a:off x="6001108" y="333882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6" name="フリーフォーム 305"/>
              <p:cNvSpPr/>
              <p:nvPr/>
            </p:nvSpPr>
            <p:spPr>
              <a:xfrm>
                <a:off x="6001108" y="355423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7" name="フリーフォーム 306"/>
              <p:cNvSpPr/>
              <p:nvPr/>
            </p:nvSpPr>
            <p:spPr>
              <a:xfrm>
                <a:off x="5621511" y="334800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8" name="フリーフォーム 307"/>
              <p:cNvSpPr/>
              <p:nvPr/>
            </p:nvSpPr>
            <p:spPr>
              <a:xfrm>
                <a:off x="5621511" y="354823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09" name="フリーフォーム 308"/>
              <p:cNvSpPr/>
              <p:nvPr/>
            </p:nvSpPr>
            <p:spPr>
              <a:xfrm>
                <a:off x="5235470" y="325151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10" name="フリーフォーム 309"/>
              <p:cNvSpPr/>
              <p:nvPr/>
            </p:nvSpPr>
            <p:spPr>
              <a:xfrm>
                <a:off x="5235470" y="3440081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11" name="フリーフォーム 310"/>
              <p:cNvSpPr/>
              <p:nvPr/>
            </p:nvSpPr>
            <p:spPr>
              <a:xfrm>
                <a:off x="4854174" y="318468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12" name="フリーフォーム 311"/>
              <p:cNvSpPr/>
              <p:nvPr/>
            </p:nvSpPr>
            <p:spPr>
              <a:xfrm>
                <a:off x="4854174" y="336055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14" name="フリーフォーム 313"/>
              <p:cNvSpPr/>
              <p:nvPr/>
            </p:nvSpPr>
            <p:spPr>
              <a:xfrm>
                <a:off x="4471374" y="335137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18" name="フリーフォーム 317"/>
              <p:cNvSpPr/>
              <p:nvPr/>
            </p:nvSpPr>
            <p:spPr>
              <a:xfrm>
                <a:off x="3709090" y="333614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0" name="フリーフォーム 319"/>
              <p:cNvSpPr/>
              <p:nvPr/>
            </p:nvSpPr>
            <p:spPr>
              <a:xfrm>
                <a:off x="3057032" y="320889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1" name="フリーフォーム 320"/>
              <p:cNvSpPr/>
              <p:nvPr/>
            </p:nvSpPr>
            <p:spPr>
              <a:xfrm>
                <a:off x="2618777" y="276795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2" name="フリーフォーム 321"/>
              <p:cNvSpPr/>
              <p:nvPr/>
            </p:nvSpPr>
            <p:spPr>
              <a:xfrm>
                <a:off x="2618777" y="296783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3" name="フリーフォーム 322"/>
              <p:cNvSpPr/>
              <p:nvPr/>
            </p:nvSpPr>
            <p:spPr>
              <a:xfrm>
                <a:off x="2402755" y="260924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4" name="フリーフォーム 323"/>
              <p:cNvSpPr/>
              <p:nvPr/>
            </p:nvSpPr>
            <p:spPr>
              <a:xfrm>
                <a:off x="2402755" y="279499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5" name="フリーフォーム 324"/>
              <p:cNvSpPr/>
              <p:nvPr/>
            </p:nvSpPr>
            <p:spPr>
              <a:xfrm>
                <a:off x="4089920" y="334661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6" name="フリーフォーム 325"/>
              <p:cNvSpPr/>
              <p:nvPr/>
            </p:nvSpPr>
            <p:spPr>
              <a:xfrm>
                <a:off x="4089920" y="357685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7" name="フリーフォーム 326"/>
              <p:cNvSpPr/>
              <p:nvPr/>
            </p:nvSpPr>
            <p:spPr>
              <a:xfrm>
                <a:off x="4471374" y="341344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8" name="フリーフォーム 327"/>
              <p:cNvSpPr/>
              <p:nvPr/>
            </p:nvSpPr>
            <p:spPr>
              <a:xfrm>
                <a:off x="4471374" y="366873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29" name="フリーフォーム 328"/>
              <p:cNvSpPr/>
              <p:nvPr/>
            </p:nvSpPr>
            <p:spPr>
              <a:xfrm>
                <a:off x="4854174" y="360360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0" name="フリーフォーム 329"/>
              <p:cNvSpPr/>
              <p:nvPr/>
            </p:nvSpPr>
            <p:spPr>
              <a:xfrm>
                <a:off x="4854174" y="385716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1" name="フリーフォーム 330"/>
              <p:cNvSpPr/>
              <p:nvPr/>
            </p:nvSpPr>
            <p:spPr>
              <a:xfrm>
                <a:off x="5235470" y="369409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2" name="フリーフォーム 331"/>
              <p:cNvSpPr/>
              <p:nvPr/>
            </p:nvSpPr>
            <p:spPr>
              <a:xfrm>
                <a:off x="5235470" y="397166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3" name="フリーフォーム 332"/>
              <p:cNvSpPr/>
              <p:nvPr/>
            </p:nvSpPr>
            <p:spPr>
              <a:xfrm>
                <a:off x="5621511" y="386520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4" name="フリーフォーム 333"/>
              <p:cNvSpPr/>
              <p:nvPr/>
            </p:nvSpPr>
            <p:spPr>
              <a:xfrm>
                <a:off x="5621511" y="416499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5" name="フリーフォーム 334"/>
              <p:cNvSpPr/>
              <p:nvPr/>
            </p:nvSpPr>
            <p:spPr>
              <a:xfrm>
                <a:off x="6001108" y="386202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6" name="フリーフォーム 335"/>
              <p:cNvSpPr/>
              <p:nvPr/>
            </p:nvSpPr>
            <p:spPr>
              <a:xfrm>
                <a:off x="6001108" y="417948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7" name="フリーフォーム 336"/>
              <p:cNvSpPr/>
              <p:nvPr/>
            </p:nvSpPr>
            <p:spPr>
              <a:xfrm>
                <a:off x="6382115" y="393659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8" name="フリーフォーム 337"/>
              <p:cNvSpPr/>
              <p:nvPr/>
            </p:nvSpPr>
            <p:spPr>
              <a:xfrm>
                <a:off x="6382115" y="427315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39" name="フリーフォーム 338"/>
              <p:cNvSpPr/>
              <p:nvPr/>
            </p:nvSpPr>
            <p:spPr>
              <a:xfrm>
                <a:off x="6762643" y="405714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40" name="フリーフォーム 339"/>
              <p:cNvSpPr/>
              <p:nvPr/>
            </p:nvSpPr>
            <p:spPr>
              <a:xfrm>
                <a:off x="6762643" y="442689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41" name="フリーフォーム 340"/>
              <p:cNvSpPr/>
              <p:nvPr/>
            </p:nvSpPr>
            <p:spPr>
              <a:xfrm>
                <a:off x="7146078" y="4207421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42" name="フリーフォーム 341"/>
              <p:cNvSpPr/>
              <p:nvPr/>
            </p:nvSpPr>
            <p:spPr>
              <a:xfrm>
                <a:off x="7146078" y="464423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43" name="フリーフォーム 342"/>
              <p:cNvSpPr/>
              <p:nvPr/>
            </p:nvSpPr>
            <p:spPr>
              <a:xfrm>
                <a:off x="7524677" y="416788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44" name="フリーフォーム 343"/>
              <p:cNvSpPr/>
              <p:nvPr/>
            </p:nvSpPr>
            <p:spPr>
              <a:xfrm>
                <a:off x="7524677" y="469474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45" name="フリーフォーム 344"/>
              <p:cNvSpPr/>
              <p:nvPr/>
            </p:nvSpPr>
            <p:spPr>
              <a:xfrm>
                <a:off x="3709090" y="3200511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0" name="フリーフォーム 349"/>
              <p:cNvSpPr/>
              <p:nvPr/>
            </p:nvSpPr>
            <p:spPr>
              <a:xfrm>
                <a:off x="7555782" y="4171751"/>
                <a:ext cx="0" cy="518400"/>
              </a:xfrm>
              <a:custGeom>
                <a:avLst/>
                <a:gdLst>
                  <a:gd name="connsiteX0" fmla="*/ 0 w 0"/>
                  <a:gd name="connsiteY0" fmla="*/ 0 h 337457"/>
                  <a:gd name="connsiteX1" fmla="*/ 0 w 0"/>
                  <a:gd name="connsiteY1" fmla="*/ 337457 h 33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7457">
                    <a:moveTo>
                      <a:pt x="0" y="0"/>
                    </a:moveTo>
                    <a:lnTo>
                      <a:pt x="0" y="33745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1" name="フリーフォーム 350"/>
              <p:cNvSpPr/>
              <p:nvPr/>
            </p:nvSpPr>
            <p:spPr>
              <a:xfrm>
                <a:off x="7177183" y="4210942"/>
                <a:ext cx="0" cy="432000"/>
              </a:xfrm>
              <a:custGeom>
                <a:avLst/>
                <a:gdLst>
                  <a:gd name="connsiteX0" fmla="*/ 0 w 0"/>
                  <a:gd name="connsiteY0" fmla="*/ 0 h 283029"/>
                  <a:gd name="connsiteX1" fmla="*/ 0 w 0"/>
                  <a:gd name="connsiteY1" fmla="*/ 283029 h 28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83029">
                    <a:moveTo>
                      <a:pt x="0" y="0"/>
                    </a:moveTo>
                    <a:lnTo>
                      <a:pt x="0" y="28302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2" name="フリーフォーム 351"/>
              <p:cNvSpPr/>
              <p:nvPr/>
            </p:nvSpPr>
            <p:spPr>
              <a:xfrm>
                <a:off x="6793748" y="4060670"/>
                <a:ext cx="0" cy="360000"/>
              </a:xfrm>
              <a:custGeom>
                <a:avLst/>
                <a:gdLst>
                  <a:gd name="connsiteX0" fmla="*/ 0 w 0"/>
                  <a:gd name="connsiteY0" fmla="*/ 0 h 254000"/>
                  <a:gd name="connsiteX1" fmla="*/ 0 w 0"/>
                  <a:gd name="connsiteY1" fmla="*/ 254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54000">
                    <a:moveTo>
                      <a:pt x="0" y="0"/>
                    </a:moveTo>
                    <a:lnTo>
                      <a:pt x="0" y="2540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3" name="フリーフォーム 352"/>
              <p:cNvSpPr/>
              <p:nvPr/>
            </p:nvSpPr>
            <p:spPr>
              <a:xfrm>
                <a:off x="6413220" y="3943290"/>
                <a:ext cx="0" cy="324000"/>
              </a:xfrm>
              <a:custGeom>
                <a:avLst/>
                <a:gdLst>
                  <a:gd name="connsiteX0" fmla="*/ 0 w 0"/>
                  <a:gd name="connsiteY0" fmla="*/ 0 h 232228"/>
                  <a:gd name="connsiteX1" fmla="*/ 0 w 0"/>
                  <a:gd name="connsiteY1" fmla="*/ 232228 h 23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32228">
                    <a:moveTo>
                      <a:pt x="0" y="0"/>
                    </a:moveTo>
                    <a:lnTo>
                      <a:pt x="0" y="23222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4" name="フリーフォーム 353"/>
              <p:cNvSpPr/>
              <p:nvPr/>
            </p:nvSpPr>
            <p:spPr>
              <a:xfrm>
                <a:off x="6032213" y="3865550"/>
                <a:ext cx="0" cy="309600"/>
              </a:xfrm>
              <a:custGeom>
                <a:avLst/>
                <a:gdLst>
                  <a:gd name="connsiteX0" fmla="*/ 0 w 0"/>
                  <a:gd name="connsiteY0" fmla="*/ 0 h 199571"/>
                  <a:gd name="connsiteX1" fmla="*/ 0 w 0"/>
                  <a:gd name="connsiteY1" fmla="*/ 199571 h 19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99571">
                    <a:moveTo>
                      <a:pt x="0" y="0"/>
                    </a:moveTo>
                    <a:lnTo>
                      <a:pt x="0" y="19957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5" name="フリーフォーム 354"/>
              <p:cNvSpPr/>
              <p:nvPr/>
            </p:nvSpPr>
            <p:spPr>
              <a:xfrm>
                <a:off x="5652616" y="3871900"/>
                <a:ext cx="0" cy="288000"/>
              </a:xfrm>
              <a:custGeom>
                <a:avLst/>
                <a:gdLst>
                  <a:gd name="connsiteX0" fmla="*/ 0 w 0"/>
                  <a:gd name="connsiteY0" fmla="*/ 0 h 185057"/>
                  <a:gd name="connsiteX1" fmla="*/ 0 w 0"/>
                  <a:gd name="connsiteY1" fmla="*/ 185057 h 18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5057">
                    <a:moveTo>
                      <a:pt x="0" y="0"/>
                    </a:moveTo>
                    <a:lnTo>
                      <a:pt x="0" y="18505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6" name="フリーフォーム 355"/>
              <p:cNvSpPr/>
              <p:nvPr/>
            </p:nvSpPr>
            <p:spPr>
              <a:xfrm>
                <a:off x="5266575" y="3694441"/>
                <a:ext cx="0" cy="273600"/>
              </a:xfrm>
              <a:custGeom>
                <a:avLst/>
                <a:gdLst>
                  <a:gd name="connsiteX0" fmla="*/ 0 w 0"/>
                  <a:gd name="connsiteY0" fmla="*/ 0 h 185057"/>
                  <a:gd name="connsiteX1" fmla="*/ 0 w 0"/>
                  <a:gd name="connsiteY1" fmla="*/ 185057 h 18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5057">
                    <a:moveTo>
                      <a:pt x="0" y="0"/>
                    </a:moveTo>
                    <a:lnTo>
                      <a:pt x="0" y="18505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7" name="フリーフォーム 356"/>
              <p:cNvSpPr/>
              <p:nvPr/>
            </p:nvSpPr>
            <p:spPr>
              <a:xfrm>
                <a:off x="4885279" y="3607126"/>
                <a:ext cx="0" cy="248399"/>
              </a:xfrm>
              <a:custGeom>
                <a:avLst/>
                <a:gdLst>
                  <a:gd name="connsiteX0" fmla="*/ 0 w 0"/>
                  <a:gd name="connsiteY0" fmla="*/ 0 h 174172"/>
                  <a:gd name="connsiteX1" fmla="*/ 0 w 0"/>
                  <a:gd name="connsiteY1" fmla="*/ 174172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4172">
                    <a:moveTo>
                      <a:pt x="0" y="0"/>
                    </a:moveTo>
                    <a:lnTo>
                      <a:pt x="0" y="1741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8" name="フリーフォーム 357"/>
              <p:cNvSpPr/>
              <p:nvPr/>
            </p:nvSpPr>
            <p:spPr>
              <a:xfrm>
                <a:off x="4502479" y="3416966"/>
                <a:ext cx="0" cy="248399"/>
              </a:xfrm>
              <a:custGeom>
                <a:avLst/>
                <a:gdLst>
                  <a:gd name="connsiteX0" fmla="*/ 0 w 0"/>
                  <a:gd name="connsiteY0" fmla="*/ 0 h 156029"/>
                  <a:gd name="connsiteX1" fmla="*/ 0 w 0"/>
                  <a:gd name="connsiteY1" fmla="*/ 156029 h 15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56029">
                    <a:moveTo>
                      <a:pt x="0" y="0"/>
                    </a:moveTo>
                    <a:lnTo>
                      <a:pt x="0" y="15602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59" name="フリーフォーム 358"/>
              <p:cNvSpPr/>
              <p:nvPr/>
            </p:nvSpPr>
            <p:spPr>
              <a:xfrm>
                <a:off x="4121025" y="3350486"/>
                <a:ext cx="0" cy="223200"/>
              </a:xfrm>
              <a:custGeom>
                <a:avLst/>
                <a:gdLst>
                  <a:gd name="connsiteX0" fmla="*/ 0 w 0"/>
                  <a:gd name="connsiteY0" fmla="*/ 0 h 159657"/>
                  <a:gd name="connsiteX1" fmla="*/ 0 w 0"/>
                  <a:gd name="connsiteY1" fmla="*/ 159657 h 15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59657">
                    <a:moveTo>
                      <a:pt x="0" y="0"/>
                    </a:moveTo>
                    <a:lnTo>
                      <a:pt x="0" y="15965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60" name="フリーフォーム 359"/>
              <p:cNvSpPr/>
              <p:nvPr/>
            </p:nvSpPr>
            <p:spPr>
              <a:xfrm>
                <a:off x="3740195" y="3121332"/>
                <a:ext cx="0" cy="161186"/>
              </a:xfrm>
              <a:custGeom>
                <a:avLst/>
                <a:gdLst>
                  <a:gd name="connsiteX0" fmla="*/ 0 w 0"/>
                  <a:gd name="connsiteY0" fmla="*/ 206828 h 206828"/>
                  <a:gd name="connsiteX1" fmla="*/ 0 w 0"/>
                  <a:gd name="connsiteY1" fmla="*/ 0 h 206828"/>
                  <a:gd name="connsiteX2" fmla="*/ 0 w 0"/>
                  <a:gd name="connsiteY2" fmla="*/ 0 h 206828"/>
                  <a:gd name="connsiteX3" fmla="*/ 0 w 0"/>
                  <a:gd name="connsiteY3" fmla="*/ 0 h 20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206828">
                    <a:moveTo>
                      <a:pt x="0" y="20682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61" name="フリーフォーム 360"/>
              <p:cNvSpPr/>
              <p:nvPr/>
            </p:nvSpPr>
            <p:spPr>
              <a:xfrm>
                <a:off x="6032213" y="3345526"/>
                <a:ext cx="0" cy="205199"/>
              </a:xfrm>
              <a:custGeom>
                <a:avLst/>
                <a:gdLst>
                  <a:gd name="connsiteX0" fmla="*/ 0 w 0"/>
                  <a:gd name="connsiteY0" fmla="*/ 0 h 141514"/>
                  <a:gd name="connsiteX1" fmla="*/ 0 w 0"/>
                  <a:gd name="connsiteY1" fmla="*/ 141514 h 14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1514">
                    <a:moveTo>
                      <a:pt x="0" y="0"/>
                    </a:moveTo>
                    <a:lnTo>
                      <a:pt x="0" y="14151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62" name="フリーフォーム 361"/>
              <p:cNvSpPr/>
              <p:nvPr/>
            </p:nvSpPr>
            <p:spPr>
              <a:xfrm>
                <a:off x="6413220" y="3403868"/>
                <a:ext cx="0" cy="216000"/>
              </a:xfrm>
              <a:custGeom>
                <a:avLst/>
                <a:gdLst>
                  <a:gd name="connsiteX0" fmla="*/ 0 w 0"/>
                  <a:gd name="connsiteY0" fmla="*/ 0 h 137885"/>
                  <a:gd name="connsiteX1" fmla="*/ 0 w 0"/>
                  <a:gd name="connsiteY1" fmla="*/ 137885 h 13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7885">
                    <a:moveTo>
                      <a:pt x="0" y="0"/>
                    </a:moveTo>
                    <a:lnTo>
                      <a:pt x="0" y="13788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63" name="フリーフォーム 362"/>
              <p:cNvSpPr/>
              <p:nvPr/>
            </p:nvSpPr>
            <p:spPr>
              <a:xfrm>
                <a:off x="6793748" y="3476351"/>
                <a:ext cx="0" cy="230400"/>
              </a:xfrm>
              <a:custGeom>
                <a:avLst/>
                <a:gdLst>
                  <a:gd name="connsiteX0" fmla="*/ 0 w 0"/>
                  <a:gd name="connsiteY0" fmla="*/ 145143 h 145143"/>
                  <a:gd name="connsiteX1" fmla="*/ 0 w 0"/>
                  <a:gd name="connsiteY1" fmla="*/ 0 h 14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5143">
                    <a:moveTo>
                      <a:pt x="0" y="145143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64" name="フリーフォーム 363"/>
              <p:cNvSpPr/>
              <p:nvPr/>
            </p:nvSpPr>
            <p:spPr>
              <a:xfrm>
                <a:off x="7177183" y="3405656"/>
                <a:ext cx="0" cy="266400"/>
              </a:xfrm>
              <a:custGeom>
                <a:avLst/>
                <a:gdLst>
                  <a:gd name="connsiteX0" fmla="*/ 0 w 0"/>
                  <a:gd name="connsiteY0" fmla="*/ 0 h 174171"/>
                  <a:gd name="connsiteX1" fmla="*/ 0 w 0"/>
                  <a:gd name="connsiteY1" fmla="*/ 174171 h 17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4171">
                    <a:moveTo>
                      <a:pt x="0" y="0"/>
                    </a:moveTo>
                    <a:lnTo>
                      <a:pt x="0" y="17417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65" name="フリーフォーム 364"/>
              <p:cNvSpPr/>
              <p:nvPr/>
            </p:nvSpPr>
            <p:spPr>
              <a:xfrm>
                <a:off x="7555782" y="3369240"/>
                <a:ext cx="0" cy="306000"/>
              </a:xfrm>
              <a:custGeom>
                <a:avLst/>
                <a:gdLst>
                  <a:gd name="connsiteX0" fmla="*/ 0 w 0"/>
                  <a:gd name="connsiteY0" fmla="*/ 0 h 221343"/>
                  <a:gd name="connsiteX1" fmla="*/ 0 w 0"/>
                  <a:gd name="connsiteY1" fmla="*/ 221343 h 22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1343">
                    <a:moveTo>
                      <a:pt x="0" y="0"/>
                    </a:moveTo>
                    <a:lnTo>
                      <a:pt x="0" y="221343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68" name="フリーフォーム 367"/>
              <p:cNvSpPr/>
              <p:nvPr/>
            </p:nvSpPr>
            <p:spPr>
              <a:xfrm>
                <a:off x="6793748" y="2569905"/>
                <a:ext cx="0" cy="104630"/>
              </a:xfrm>
              <a:custGeom>
                <a:avLst/>
                <a:gdLst>
                  <a:gd name="connsiteX0" fmla="*/ 0 w 0"/>
                  <a:gd name="connsiteY0" fmla="*/ 134257 h 134257"/>
                  <a:gd name="connsiteX1" fmla="*/ 0 w 0"/>
                  <a:gd name="connsiteY1" fmla="*/ 0 h 13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4257">
                    <a:moveTo>
                      <a:pt x="0" y="134257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69" name="フリーフォーム 368"/>
              <p:cNvSpPr/>
              <p:nvPr/>
            </p:nvSpPr>
            <p:spPr>
              <a:xfrm>
                <a:off x="6413220" y="2490726"/>
                <a:ext cx="0" cy="104630"/>
              </a:xfrm>
              <a:custGeom>
                <a:avLst/>
                <a:gdLst>
                  <a:gd name="connsiteX0" fmla="*/ 0 w 0"/>
                  <a:gd name="connsiteY0" fmla="*/ 134257 h 134257"/>
                  <a:gd name="connsiteX1" fmla="*/ 0 w 0"/>
                  <a:gd name="connsiteY1" fmla="*/ 0 h 13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4257">
                    <a:moveTo>
                      <a:pt x="0" y="134257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72" name="フリーフォーム 371"/>
              <p:cNvSpPr/>
              <p:nvPr/>
            </p:nvSpPr>
            <p:spPr>
              <a:xfrm>
                <a:off x="6001108" y="244344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73" name="フリーフォーム 372"/>
              <p:cNvSpPr/>
              <p:nvPr/>
            </p:nvSpPr>
            <p:spPr>
              <a:xfrm>
                <a:off x="6001108" y="261614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9" name="円/楕円 12">
                <a:extLst>
                  <a:ext uri="{FF2B5EF4-FFF2-40B4-BE49-F238E27FC236}">
                    <a16:creationId xmlns:a16="http://schemas.microsoft.com/office/drawing/2014/main" id="{6D793A23-2004-4811-8BBF-066F9B4B1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6410" y="148376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0" name="円/楕円 12">
                <a:extLst>
                  <a:ext uri="{FF2B5EF4-FFF2-40B4-BE49-F238E27FC236}">
                    <a16:creationId xmlns:a16="http://schemas.microsoft.com/office/drawing/2014/main" id="{0CE35BC8-EF0A-4F73-8F40-37EDD30189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4763" y="1746799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1" name="円/楕円 12">
                <a:extLst>
                  <a:ext uri="{FF2B5EF4-FFF2-40B4-BE49-F238E27FC236}">
                    <a16:creationId xmlns:a16="http://schemas.microsoft.com/office/drawing/2014/main" id="{9AADF2D2-5BDC-44D0-8838-7CD5DAE1FA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00785" y="1676035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4" name="円/楕円 11">
                <a:extLst>
                  <a:ext uri="{FF2B5EF4-FFF2-40B4-BE49-F238E27FC236}">
                    <a16:creationId xmlns:a16="http://schemas.microsoft.com/office/drawing/2014/main" id="{7C350379-46C6-4EF1-A295-B9E0BC464B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2487" y="1984975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9" name="円/楕円 12">
                <a:extLst>
                  <a:ext uri="{FF2B5EF4-FFF2-40B4-BE49-F238E27FC236}">
                    <a16:creationId xmlns:a16="http://schemas.microsoft.com/office/drawing/2014/main" id="{D92CF30C-B8F3-4805-8FF5-3B3E1B6631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529" y="1950130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4" name="円/楕円 11">
                <a:extLst>
                  <a:ext uri="{FF2B5EF4-FFF2-40B4-BE49-F238E27FC236}">
                    <a16:creationId xmlns:a16="http://schemas.microsoft.com/office/drawing/2014/main" id="{DA13F880-5C54-4D09-8402-310C5960A6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529" y="2598942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9" name="円/楕円 11">
                <a:extLst>
                  <a:ext uri="{FF2B5EF4-FFF2-40B4-BE49-F238E27FC236}">
                    <a16:creationId xmlns:a16="http://schemas.microsoft.com/office/drawing/2014/main" id="{6D6434AB-5ED8-4D6B-8B8C-89AC07B086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1928" y="3417195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0" name="円/楕円 11">
                <a:extLst>
                  <a:ext uri="{FF2B5EF4-FFF2-40B4-BE49-F238E27FC236}">
                    <a16:creationId xmlns:a16="http://schemas.microsoft.com/office/drawing/2014/main" id="{F946D5D0-BA76-4792-B372-4D684A84C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53382" y="3492019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1" name="円/楕円 11">
                <a:extLst>
                  <a:ext uri="{FF2B5EF4-FFF2-40B4-BE49-F238E27FC236}">
                    <a16:creationId xmlns:a16="http://schemas.microsoft.com/office/drawing/2014/main" id="{4FAD223B-AF5A-4901-B569-9EEA804931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182" y="368304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2" name="円/楕円 11">
                <a:extLst>
                  <a:ext uri="{FF2B5EF4-FFF2-40B4-BE49-F238E27FC236}">
                    <a16:creationId xmlns:a16="http://schemas.microsoft.com/office/drawing/2014/main" id="{4A3E803B-938F-41A7-9866-18FEEE6053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17478" y="3781531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3" name="円/楕円 11">
                <a:extLst>
                  <a:ext uri="{FF2B5EF4-FFF2-40B4-BE49-F238E27FC236}">
                    <a16:creationId xmlns:a16="http://schemas.microsoft.com/office/drawing/2014/main" id="{3D085ED7-C5A9-48B4-95A8-9E34DE451A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3519" y="396158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4" name="円/楕円 11">
                <a:extLst>
                  <a:ext uri="{FF2B5EF4-FFF2-40B4-BE49-F238E27FC236}">
                    <a16:creationId xmlns:a16="http://schemas.microsoft.com/office/drawing/2014/main" id="{3AD45742-8BD5-49EB-A3BA-2055C0AF17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3116" y="3969543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5" name="円/楕円 11">
                <a:extLst>
                  <a:ext uri="{FF2B5EF4-FFF2-40B4-BE49-F238E27FC236}">
                    <a16:creationId xmlns:a16="http://schemas.microsoft.com/office/drawing/2014/main" id="{58BBA534-E694-46E3-B97E-C09B7F5A95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4123" y="4053062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6" name="円/楕円 11">
                <a:extLst>
                  <a:ext uri="{FF2B5EF4-FFF2-40B4-BE49-F238E27FC236}">
                    <a16:creationId xmlns:a16="http://schemas.microsoft.com/office/drawing/2014/main" id="{AEEE72E5-47C2-4EE1-8A34-13CD3F133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4651" y="418752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7" name="円/楕円 11">
                <a:extLst>
                  <a:ext uri="{FF2B5EF4-FFF2-40B4-BE49-F238E27FC236}">
                    <a16:creationId xmlns:a16="http://schemas.microsoft.com/office/drawing/2014/main" id="{F252F1B5-49D1-40E5-9B7A-FDAFA3394B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28086" y="4373730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8" name="円/楕円 11">
                <a:extLst>
                  <a:ext uri="{FF2B5EF4-FFF2-40B4-BE49-F238E27FC236}">
                    <a16:creationId xmlns:a16="http://schemas.microsoft.com/office/drawing/2014/main" id="{617513BC-4BA4-423D-9143-2CE1F0028B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685" y="4379178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49" name="円/楕円 12">
                <a:extLst>
                  <a:ext uri="{FF2B5EF4-FFF2-40B4-BE49-F238E27FC236}">
                    <a16:creationId xmlns:a16="http://schemas.microsoft.com/office/drawing/2014/main" id="{A031F542-7DD4-4F88-BA0C-5BCDCCB301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7401" y="2582111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9" name="円/楕円 12">
                <a:extLst>
                  <a:ext uri="{FF2B5EF4-FFF2-40B4-BE49-F238E27FC236}">
                    <a16:creationId xmlns:a16="http://schemas.microsoft.com/office/drawing/2014/main" id="{851B2367-154C-487C-81A8-04C4B122C7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3116" y="339923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0" name="円/楕円 12">
                <a:extLst>
                  <a:ext uri="{FF2B5EF4-FFF2-40B4-BE49-F238E27FC236}">
                    <a16:creationId xmlns:a16="http://schemas.microsoft.com/office/drawing/2014/main" id="{F9559A02-7F7C-4BDB-93C9-EDDC055321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4123" y="3464241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1" name="円/楕円 12">
                <a:extLst>
                  <a:ext uri="{FF2B5EF4-FFF2-40B4-BE49-F238E27FC236}">
                    <a16:creationId xmlns:a16="http://schemas.microsoft.com/office/drawing/2014/main" id="{140C89DC-E672-4A84-84E9-60BD7FC87A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4651" y="354593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2" name="円/楕円 12">
                <a:extLst>
                  <a:ext uri="{FF2B5EF4-FFF2-40B4-BE49-F238E27FC236}">
                    <a16:creationId xmlns:a16="http://schemas.microsoft.com/office/drawing/2014/main" id="{1F52E799-25AE-40D5-986A-FEAAF6B31B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28086" y="3488793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3" name="円/楕円 12">
                <a:extLst>
                  <a:ext uri="{FF2B5EF4-FFF2-40B4-BE49-F238E27FC236}">
                    <a16:creationId xmlns:a16="http://schemas.microsoft.com/office/drawing/2014/main" id="{D00CECD0-A7F5-4B99-BC77-20EE070761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685" y="3473186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70" name="テキスト ボックス 469"/>
              <p:cNvSpPr txBox="1"/>
              <p:nvPr/>
            </p:nvSpPr>
            <p:spPr>
              <a:xfrm rot="16200000">
                <a:off x="823186" y="3115932"/>
                <a:ext cx="1980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調整平均</a:t>
                </a:r>
                <a:r>
                  <a:rPr kumimoji="0" lang="en-US" altLang="ja-JP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eGFR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（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SE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）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72" name="Rectangle 10"/>
              <p:cNvSpPr>
                <a:spLocks noChangeArrowheads="1"/>
              </p:cNvSpPr>
              <p:nvPr/>
            </p:nvSpPr>
            <p:spPr bwMode="auto">
              <a:xfrm>
                <a:off x="3641006" y="1325542"/>
                <a:ext cx="269304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ベースライン時正常アルブミン尿</a:t>
                </a:r>
              </a:p>
            </p:txBody>
          </p:sp>
          <p:sp>
            <p:nvSpPr>
              <p:cNvPr id="575" name="Rectangle 10"/>
              <p:cNvSpPr>
                <a:spLocks noChangeArrowheads="1"/>
              </p:cNvSpPr>
              <p:nvPr/>
            </p:nvSpPr>
            <p:spPr bwMode="auto">
              <a:xfrm>
                <a:off x="3270570" y="1886948"/>
                <a:ext cx="269304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ベースライン時微量アルブミン尿</a:t>
                </a:r>
              </a:p>
            </p:txBody>
          </p:sp>
          <p:sp>
            <p:nvSpPr>
              <p:cNvPr id="576" name="Rectangle 10"/>
              <p:cNvSpPr>
                <a:spLocks noChangeArrowheads="1"/>
              </p:cNvSpPr>
              <p:nvPr/>
            </p:nvSpPr>
            <p:spPr bwMode="auto">
              <a:xfrm>
                <a:off x="3661586" y="2818759"/>
                <a:ext cx="269304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ベースライン時顕性アルブミン尿</a:t>
                </a:r>
              </a:p>
            </p:txBody>
          </p:sp>
          <p:sp>
            <p:nvSpPr>
              <p:cNvPr id="555" name="テキスト ボックス 554"/>
              <p:cNvSpPr txBox="1"/>
              <p:nvPr/>
            </p:nvSpPr>
            <p:spPr>
              <a:xfrm>
                <a:off x="7649073" y="5145164"/>
                <a:ext cx="443736" cy="28782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（週）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64" name="テキスト ボックス 463"/>
              <p:cNvSpPr txBox="1"/>
              <p:nvPr/>
            </p:nvSpPr>
            <p:spPr>
              <a:xfrm>
                <a:off x="363731" y="1260181"/>
                <a:ext cx="174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（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mL/min/1.73m</a:t>
                </a:r>
                <a:r>
                  <a:rPr kumimoji="0" lang="en-US" altLang="ja-JP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2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メイリオ"/>
                  </a:rPr>
                  <a:t>）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0" name="フリーフォーム 589"/>
              <p:cNvSpPr/>
              <p:nvPr/>
            </p:nvSpPr>
            <p:spPr>
              <a:xfrm>
                <a:off x="2402755" y="148842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1" name="フリーフォーム 590"/>
              <p:cNvSpPr/>
              <p:nvPr/>
            </p:nvSpPr>
            <p:spPr>
              <a:xfrm>
                <a:off x="2618777" y="152719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2" name="フリーフォーム 591"/>
              <p:cNvSpPr/>
              <p:nvPr/>
            </p:nvSpPr>
            <p:spPr>
              <a:xfrm>
                <a:off x="2618777" y="161913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76" name="円/楕円 11">
                <a:extLst>
                  <a:ext uri="{FF2B5EF4-FFF2-40B4-BE49-F238E27FC236}">
                    <a16:creationId xmlns:a16="http://schemas.microsoft.com/office/drawing/2014/main" id="{D083C6A8-FC8F-4B87-BF1A-46EA361749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00785" y="1527841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3" name="フリーフォーム 592"/>
              <p:cNvSpPr/>
              <p:nvPr/>
            </p:nvSpPr>
            <p:spPr>
              <a:xfrm>
                <a:off x="3057032" y="154487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5" name="フリーフォーム 594"/>
              <p:cNvSpPr/>
              <p:nvPr/>
            </p:nvSpPr>
            <p:spPr>
              <a:xfrm>
                <a:off x="3057032" y="164171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77" name="円/楕円 11">
                <a:extLst>
                  <a:ext uri="{FF2B5EF4-FFF2-40B4-BE49-F238E27FC236}">
                    <a16:creationId xmlns:a16="http://schemas.microsoft.com/office/drawing/2014/main" id="{57E24D31-8791-4B99-98FC-31F40C47B6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9040" y="1547704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6" name="フリーフォーム 595"/>
              <p:cNvSpPr/>
              <p:nvPr/>
            </p:nvSpPr>
            <p:spPr>
              <a:xfrm>
                <a:off x="3709090" y="158249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7" name="フリーフォーム 596"/>
              <p:cNvSpPr/>
              <p:nvPr/>
            </p:nvSpPr>
            <p:spPr>
              <a:xfrm>
                <a:off x="4089920" y="160227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78" name="円/楕円 11">
                <a:extLst>
                  <a:ext uri="{FF2B5EF4-FFF2-40B4-BE49-F238E27FC236}">
                    <a16:creationId xmlns:a16="http://schemas.microsoft.com/office/drawing/2014/main" id="{B915A7F7-FF1C-48D1-8EF5-034D03F81E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1098" y="1585909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79" name="円/楕円 11">
                <a:extLst>
                  <a:ext uri="{FF2B5EF4-FFF2-40B4-BE49-F238E27FC236}">
                    <a16:creationId xmlns:a16="http://schemas.microsoft.com/office/drawing/2014/main" id="{1143AB8C-1A89-429C-90A3-624A91D4A0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1928" y="1602642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8" name="フリーフォーム 597"/>
              <p:cNvSpPr/>
              <p:nvPr/>
            </p:nvSpPr>
            <p:spPr>
              <a:xfrm>
                <a:off x="4471374" y="162483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599" name="フリーフォーム 598"/>
              <p:cNvSpPr/>
              <p:nvPr/>
            </p:nvSpPr>
            <p:spPr>
              <a:xfrm>
                <a:off x="4471374" y="173987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0" name="円/楕円 11">
                <a:extLst>
                  <a:ext uri="{FF2B5EF4-FFF2-40B4-BE49-F238E27FC236}">
                    <a16:creationId xmlns:a16="http://schemas.microsoft.com/office/drawing/2014/main" id="{A9E54526-70A7-4D01-BC71-EF5E61E87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53382" y="1643494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5" name="円/楕円 12">
                <a:extLst>
                  <a:ext uri="{FF2B5EF4-FFF2-40B4-BE49-F238E27FC236}">
                    <a16:creationId xmlns:a16="http://schemas.microsoft.com/office/drawing/2014/main" id="{16CDF7A4-328B-41EB-844D-50C58EE584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53382" y="1623492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0" name="フリーフォーム 599"/>
              <p:cNvSpPr/>
              <p:nvPr/>
            </p:nvSpPr>
            <p:spPr>
              <a:xfrm>
                <a:off x="4854174" y="175639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1" name="円/楕円 11">
                <a:extLst>
                  <a:ext uri="{FF2B5EF4-FFF2-40B4-BE49-F238E27FC236}">
                    <a16:creationId xmlns:a16="http://schemas.microsoft.com/office/drawing/2014/main" id="{8D3FCAF7-7B31-4F68-B393-9ED846AF5A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182" y="1658202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1" name="フリーフォーム 600"/>
              <p:cNvSpPr/>
              <p:nvPr/>
            </p:nvSpPr>
            <p:spPr>
              <a:xfrm>
                <a:off x="5235470" y="183628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2" name="フリーフォーム 601"/>
              <p:cNvSpPr/>
              <p:nvPr/>
            </p:nvSpPr>
            <p:spPr>
              <a:xfrm>
                <a:off x="5235470" y="167258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3" name="フリーフォーム 602"/>
              <p:cNvSpPr/>
              <p:nvPr/>
            </p:nvSpPr>
            <p:spPr>
              <a:xfrm>
                <a:off x="4854174" y="161723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6" name="円/楕円 12">
                <a:extLst>
                  <a:ext uri="{FF2B5EF4-FFF2-40B4-BE49-F238E27FC236}">
                    <a16:creationId xmlns:a16="http://schemas.microsoft.com/office/drawing/2014/main" id="{4F2C7C7E-6992-4A45-8DA0-51081D5002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182" y="161396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2" name="円/楕円 11">
                <a:extLst>
                  <a:ext uri="{FF2B5EF4-FFF2-40B4-BE49-F238E27FC236}">
                    <a16:creationId xmlns:a16="http://schemas.microsoft.com/office/drawing/2014/main" id="{74A06C25-A354-4005-9BC6-55B902C200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17478" y="173373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7" name="円/楕円 12">
                <a:extLst>
                  <a:ext uri="{FF2B5EF4-FFF2-40B4-BE49-F238E27FC236}">
                    <a16:creationId xmlns:a16="http://schemas.microsoft.com/office/drawing/2014/main" id="{C60AED7D-41AE-435F-9A49-22ED6F25F0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17478" y="1671789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4" name="フリーフォーム 603"/>
              <p:cNvSpPr/>
              <p:nvPr/>
            </p:nvSpPr>
            <p:spPr>
              <a:xfrm>
                <a:off x="5621511" y="185578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5" name="フリーフォーム 604"/>
              <p:cNvSpPr/>
              <p:nvPr/>
            </p:nvSpPr>
            <p:spPr>
              <a:xfrm>
                <a:off x="5621511" y="171539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3" name="円/楕円 11">
                <a:extLst>
                  <a:ext uri="{FF2B5EF4-FFF2-40B4-BE49-F238E27FC236}">
                    <a16:creationId xmlns:a16="http://schemas.microsoft.com/office/drawing/2014/main" id="{0FD92E6D-9F13-417A-95D0-74E67C9806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3519" y="1757239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8" name="円/楕円 12">
                <a:extLst>
                  <a:ext uri="{FF2B5EF4-FFF2-40B4-BE49-F238E27FC236}">
                    <a16:creationId xmlns:a16="http://schemas.microsoft.com/office/drawing/2014/main" id="{FBC9AB67-E3F2-4362-B130-EDAFF1CF1C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3519" y="1713536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6" name="フリーフォーム 605"/>
              <p:cNvSpPr/>
              <p:nvPr/>
            </p:nvSpPr>
            <p:spPr>
              <a:xfrm>
                <a:off x="6001108" y="192422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7" name="フリーフォーム 606"/>
              <p:cNvSpPr/>
              <p:nvPr/>
            </p:nvSpPr>
            <p:spPr>
              <a:xfrm>
                <a:off x="6001108" y="174424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4" name="円/楕円 11">
                <a:extLst>
                  <a:ext uri="{FF2B5EF4-FFF2-40B4-BE49-F238E27FC236}">
                    <a16:creationId xmlns:a16="http://schemas.microsoft.com/office/drawing/2014/main" id="{DC973996-1F54-4477-B058-EFA4B3BFB1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3116" y="1819060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9" name="円/楕円 12">
                <a:extLst>
                  <a:ext uri="{FF2B5EF4-FFF2-40B4-BE49-F238E27FC236}">
                    <a16:creationId xmlns:a16="http://schemas.microsoft.com/office/drawing/2014/main" id="{D47B0E7D-6BC3-4BBF-B677-A37B55F06D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3116" y="1741989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8" name="フリーフォーム 607"/>
              <p:cNvSpPr/>
              <p:nvPr/>
            </p:nvSpPr>
            <p:spPr>
              <a:xfrm>
                <a:off x="6382115" y="172548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09" name="フリーフォーム 608"/>
              <p:cNvSpPr/>
              <p:nvPr/>
            </p:nvSpPr>
            <p:spPr>
              <a:xfrm>
                <a:off x="6382115" y="182051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0" name="円/楕円 12">
                <a:extLst>
                  <a:ext uri="{FF2B5EF4-FFF2-40B4-BE49-F238E27FC236}">
                    <a16:creationId xmlns:a16="http://schemas.microsoft.com/office/drawing/2014/main" id="{FACC1196-9689-4190-87A0-1DB04B02B4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4123" y="1731296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0" name="フリーフォーム 609"/>
              <p:cNvSpPr/>
              <p:nvPr/>
            </p:nvSpPr>
            <p:spPr>
              <a:xfrm>
                <a:off x="6762643" y="173592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1" name="フリーフォーム 610"/>
              <p:cNvSpPr/>
              <p:nvPr/>
            </p:nvSpPr>
            <p:spPr>
              <a:xfrm>
                <a:off x="6762643" y="182949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1" name="円/楕円 12">
                <a:extLst>
                  <a:ext uri="{FF2B5EF4-FFF2-40B4-BE49-F238E27FC236}">
                    <a16:creationId xmlns:a16="http://schemas.microsoft.com/office/drawing/2014/main" id="{26AF6215-CA37-4637-B69B-D03EB95BCF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4651" y="1740646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2" name="フリーフォーム 611"/>
              <p:cNvSpPr/>
              <p:nvPr/>
            </p:nvSpPr>
            <p:spPr>
              <a:xfrm>
                <a:off x="7146078" y="172168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3" name="フリーフォーム 612"/>
              <p:cNvSpPr/>
              <p:nvPr/>
            </p:nvSpPr>
            <p:spPr>
              <a:xfrm>
                <a:off x="7146078" y="183094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4" name="フリーフォーム 613"/>
              <p:cNvSpPr/>
              <p:nvPr/>
            </p:nvSpPr>
            <p:spPr>
              <a:xfrm>
                <a:off x="7177183" y="1724297"/>
                <a:ext cx="0" cy="108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2" name="円/楕円 12">
                <a:extLst>
                  <a:ext uri="{FF2B5EF4-FFF2-40B4-BE49-F238E27FC236}">
                    <a16:creationId xmlns:a16="http://schemas.microsoft.com/office/drawing/2014/main" id="{2289E7AE-44E2-467B-AE4E-73178A35E0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28086" y="1729635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5" name="フリーフォーム 614"/>
              <p:cNvSpPr/>
              <p:nvPr/>
            </p:nvSpPr>
            <p:spPr>
              <a:xfrm>
                <a:off x="7524677" y="168149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6" name="フリーフォーム 615"/>
              <p:cNvSpPr/>
              <p:nvPr/>
            </p:nvSpPr>
            <p:spPr>
              <a:xfrm>
                <a:off x="7524677" y="180027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7" name="フリーフォーム 616"/>
              <p:cNvSpPr/>
              <p:nvPr/>
            </p:nvSpPr>
            <p:spPr>
              <a:xfrm>
                <a:off x="7555782" y="1687278"/>
                <a:ext cx="0" cy="108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3" name="円/楕円 12">
                <a:extLst>
                  <a:ext uri="{FF2B5EF4-FFF2-40B4-BE49-F238E27FC236}">
                    <a16:creationId xmlns:a16="http://schemas.microsoft.com/office/drawing/2014/main" id="{6CDAE7DD-2EB1-4B46-9109-D4377EEA5A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685" y="1698184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8" name="フリーフォーム 617"/>
              <p:cNvSpPr/>
              <p:nvPr/>
            </p:nvSpPr>
            <p:spPr>
              <a:xfrm>
                <a:off x="6382115" y="188861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19" name="フリーフォーム 618"/>
              <p:cNvSpPr/>
              <p:nvPr/>
            </p:nvSpPr>
            <p:spPr>
              <a:xfrm>
                <a:off x="6382115" y="202010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0" name="フリーフォーム 619"/>
              <p:cNvSpPr/>
              <p:nvPr/>
            </p:nvSpPr>
            <p:spPr>
              <a:xfrm>
                <a:off x="6413220" y="1891227"/>
                <a:ext cx="0" cy="125999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1" name="フリーフォーム 620"/>
              <p:cNvSpPr/>
              <p:nvPr/>
            </p:nvSpPr>
            <p:spPr>
              <a:xfrm>
                <a:off x="6762643" y="188116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2" name="フリーフォーム 621"/>
              <p:cNvSpPr/>
              <p:nvPr/>
            </p:nvSpPr>
            <p:spPr>
              <a:xfrm>
                <a:off x="6762643" y="201899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3" name="フリーフォーム 622"/>
              <p:cNvSpPr/>
              <p:nvPr/>
            </p:nvSpPr>
            <p:spPr>
              <a:xfrm>
                <a:off x="6793748" y="1883772"/>
                <a:ext cx="0" cy="1332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5" name="円/楕円 11">
                <a:extLst>
                  <a:ext uri="{FF2B5EF4-FFF2-40B4-BE49-F238E27FC236}">
                    <a16:creationId xmlns:a16="http://schemas.microsoft.com/office/drawing/2014/main" id="{D02EED1C-A961-4A6D-81A8-C2F3053773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4123" y="1906971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6" name="円/楕円 11">
                <a:extLst>
                  <a:ext uri="{FF2B5EF4-FFF2-40B4-BE49-F238E27FC236}">
                    <a16:creationId xmlns:a16="http://schemas.microsoft.com/office/drawing/2014/main" id="{9F556E1F-3213-4251-BDF0-057FED3B9D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4651" y="1903680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4" name="フリーフォーム 623"/>
              <p:cNvSpPr/>
              <p:nvPr/>
            </p:nvSpPr>
            <p:spPr>
              <a:xfrm>
                <a:off x="7146078" y="188861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5" name="フリーフォーム 624"/>
              <p:cNvSpPr/>
              <p:nvPr/>
            </p:nvSpPr>
            <p:spPr>
              <a:xfrm>
                <a:off x="7146078" y="205185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6" name="フリーフォーム 625"/>
              <p:cNvSpPr/>
              <p:nvPr/>
            </p:nvSpPr>
            <p:spPr>
              <a:xfrm>
                <a:off x="7177183" y="1891226"/>
                <a:ext cx="0" cy="1548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7" name="フリーフォーム 626"/>
              <p:cNvSpPr/>
              <p:nvPr/>
            </p:nvSpPr>
            <p:spPr>
              <a:xfrm>
                <a:off x="7524677" y="192757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8" name="フリーフォーム 627"/>
              <p:cNvSpPr/>
              <p:nvPr/>
            </p:nvSpPr>
            <p:spPr>
              <a:xfrm>
                <a:off x="7524677" y="211303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29" name="フリーフォーム 628"/>
              <p:cNvSpPr/>
              <p:nvPr/>
            </p:nvSpPr>
            <p:spPr>
              <a:xfrm>
                <a:off x="7555782" y="1930187"/>
                <a:ext cx="0" cy="180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7" name="円/楕円 11">
                <a:extLst>
                  <a:ext uri="{FF2B5EF4-FFF2-40B4-BE49-F238E27FC236}">
                    <a16:creationId xmlns:a16="http://schemas.microsoft.com/office/drawing/2014/main" id="{3A8B76C0-BB23-481A-9A4D-A16D19EE1C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28086" y="192274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88" name="円/楕円 11">
                <a:extLst>
                  <a:ext uri="{FF2B5EF4-FFF2-40B4-BE49-F238E27FC236}">
                    <a16:creationId xmlns:a16="http://schemas.microsoft.com/office/drawing/2014/main" id="{A7BD264A-65FC-466B-8229-1E422B478B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685" y="197812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0" name="フリーフォーム 639"/>
              <p:cNvSpPr/>
              <p:nvPr/>
            </p:nvSpPr>
            <p:spPr>
              <a:xfrm>
                <a:off x="2402755" y="191146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1" name="フリーフォーム 640"/>
              <p:cNvSpPr/>
              <p:nvPr/>
            </p:nvSpPr>
            <p:spPr>
              <a:xfrm>
                <a:off x="2402755" y="203025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2" name="フリーフォーム 641"/>
              <p:cNvSpPr/>
              <p:nvPr/>
            </p:nvSpPr>
            <p:spPr>
              <a:xfrm>
                <a:off x="2433860" y="1917254"/>
                <a:ext cx="0" cy="108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5" name="円/楕円 11">
                <a:extLst>
                  <a:ext uri="{FF2B5EF4-FFF2-40B4-BE49-F238E27FC236}">
                    <a16:creationId xmlns:a16="http://schemas.microsoft.com/office/drawing/2014/main" id="{AA1CA0E7-3CE2-45EA-BFA7-46B7BC2E3A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4763" y="1923109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3" name="フリーフォーム 642"/>
              <p:cNvSpPr/>
              <p:nvPr/>
            </p:nvSpPr>
            <p:spPr>
              <a:xfrm>
                <a:off x="2618777" y="202927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4" name="フリーフォーム 643"/>
              <p:cNvSpPr/>
              <p:nvPr/>
            </p:nvSpPr>
            <p:spPr>
              <a:xfrm>
                <a:off x="2618777" y="214806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5" name="フリーフォーム 644"/>
              <p:cNvSpPr/>
              <p:nvPr/>
            </p:nvSpPr>
            <p:spPr>
              <a:xfrm>
                <a:off x="2649882" y="2035063"/>
                <a:ext cx="0" cy="108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6" name="円/楕円 11">
                <a:extLst>
                  <a:ext uri="{FF2B5EF4-FFF2-40B4-BE49-F238E27FC236}">
                    <a16:creationId xmlns:a16="http://schemas.microsoft.com/office/drawing/2014/main" id="{65EDCB95-C34D-44DC-A410-10285E0844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00785" y="2045121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6" name="フリーフォーム 645"/>
              <p:cNvSpPr/>
              <p:nvPr/>
            </p:nvSpPr>
            <p:spPr>
              <a:xfrm>
                <a:off x="3057032" y="210230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7" name="フリーフォーム 646"/>
              <p:cNvSpPr/>
              <p:nvPr/>
            </p:nvSpPr>
            <p:spPr>
              <a:xfrm>
                <a:off x="3057032" y="222108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8" name="フリーフォーム 647"/>
              <p:cNvSpPr/>
              <p:nvPr/>
            </p:nvSpPr>
            <p:spPr>
              <a:xfrm>
                <a:off x="3088137" y="2108088"/>
                <a:ext cx="0" cy="108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7" name="円/楕円 11">
                <a:extLst>
                  <a:ext uri="{FF2B5EF4-FFF2-40B4-BE49-F238E27FC236}">
                    <a16:creationId xmlns:a16="http://schemas.microsoft.com/office/drawing/2014/main" id="{F4E3FBF8-5108-4E52-89F0-F220F4636A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9040" y="2119723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49" name="フリーフォーム 648"/>
              <p:cNvSpPr/>
              <p:nvPr/>
            </p:nvSpPr>
            <p:spPr>
              <a:xfrm>
                <a:off x="3057032" y="2321691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2" name="円/楕円 12">
                <a:extLst>
                  <a:ext uri="{FF2B5EF4-FFF2-40B4-BE49-F238E27FC236}">
                    <a16:creationId xmlns:a16="http://schemas.microsoft.com/office/drawing/2014/main" id="{FDB7A59A-6A83-4E4D-BDC4-24F2EDF2A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9040" y="2224482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0" name="フリーフォーム 649"/>
              <p:cNvSpPr/>
              <p:nvPr/>
            </p:nvSpPr>
            <p:spPr>
              <a:xfrm>
                <a:off x="2618777" y="224873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1" name="フリーフォーム 650"/>
              <p:cNvSpPr/>
              <p:nvPr/>
            </p:nvSpPr>
            <p:spPr>
              <a:xfrm>
                <a:off x="2402755" y="239279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2" name="フリーフォーム 651"/>
              <p:cNvSpPr/>
              <p:nvPr/>
            </p:nvSpPr>
            <p:spPr>
              <a:xfrm>
                <a:off x="2402755" y="2315341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3" name="フリーフォーム 652"/>
              <p:cNvSpPr/>
              <p:nvPr/>
            </p:nvSpPr>
            <p:spPr>
              <a:xfrm>
                <a:off x="2618777" y="233545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0" name="円/楕円 12">
                <a:extLst>
                  <a:ext uri="{FF2B5EF4-FFF2-40B4-BE49-F238E27FC236}">
                    <a16:creationId xmlns:a16="http://schemas.microsoft.com/office/drawing/2014/main" id="{54511EED-DCDC-4C13-B94F-B0832CAED8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4763" y="230592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1" name="円/楕円 12">
                <a:extLst>
                  <a:ext uri="{FF2B5EF4-FFF2-40B4-BE49-F238E27FC236}">
                    <a16:creationId xmlns:a16="http://schemas.microsoft.com/office/drawing/2014/main" id="{7A3F80B3-D78A-4A04-91B6-589F1D4033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00785" y="2248283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4" name="フリーフォーム 653"/>
              <p:cNvSpPr/>
              <p:nvPr/>
            </p:nvSpPr>
            <p:spPr>
              <a:xfrm>
                <a:off x="3709090" y="209277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5" name="フリーフォーム 654"/>
              <p:cNvSpPr/>
              <p:nvPr/>
            </p:nvSpPr>
            <p:spPr>
              <a:xfrm>
                <a:off x="3740195" y="2098563"/>
                <a:ext cx="0" cy="108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8" name="円/楕円 11">
                <a:extLst>
                  <a:ext uri="{FF2B5EF4-FFF2-40B4-BE49-F238E27FC236}">
                    <a16:creationId xmlns:a16="http://schemas.microsoft.com/office/drawing/2014/main" id="{E14D4BBE-8F15-4676-B6C2-026C8B4BF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1098" y="211449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6" name="フリーフォーム 655"/>
              <p:cNvSpPr/>
              <p:nvPr/>
            </p:nvSpPr>
            <p:spPr>
              <a:xfrm>
                <a:off x="3709090" y="229604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3" name="円/楕円 12">
                <a:extLst>
                  <a:ext uri="{FF2B5EF4-FFF2-40B4-BE49-F238E27FC236}">
                    <a16:creationId xmlns:a16="http://schemas.microsoft.com/office/drawing/2014/main" id="{B1C7FE97-C4A7-4570-9B16-9EF68690D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1098" y="2207316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7" name="フリーフォーム 656"/>
              <p:cNvSpPr/>
              <p:nvPr/>
            </p:nvSpPr>
            <p:spPr>
              <a:xfrm>
                <a:off x="4089920" y="217152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8" name="フリーフォーム 657"/>
              <p:cNvSpPr/>
              <p:nvPr/>
            </p:nvSpPr>
            <p:spPr>
              <a:xfrm>
                <a:off x="4089920" y="230618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59" name="フリーフォーム 658"/>
              <p:cNvSpPr/>
              <p:nvPr/>
            </p:nvSpPr>
            <p:spPr>
              <a:xfrm>
                <a:off x="4121025" y="2177311"/>
                <a:ext cx="0" cy="1224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0" name="フリーフォーム 659"/>
              <p:cNvSpPr/>
              <p:nvPr/>
            </p:nvSpPr>
            <p:spPr>
              <a:xfrm>
                <a:off x="4089920" y="219497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09" name="円/楕円 11">
                <a:extLst>
                  <a:ext uri="{FF2B5EF4-FFF2-40B4-BE49-F238E27FC236}">
                    <a16:creationId xmlns:a16="http://schemas.microsoft.com/office/drawing/2014/main" id="{C65EF773-1989-4E68-85EF-6F6C2FB0CC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1928" y="2193838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4" name="円/楕円 12">
                <a:extLst>
                  <a:ext uri="{FF2B5EF4-FFF2-40B4-BE49-F238E27FC236}">
                    <a16:creationId xmlns:a16="http://schemas.microsoft.com/office/drawing/2014/main" id="{7F3A58C1-E79F-48E2-BE9C-C155C744B0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1928" y="2206029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1" name="フリーフォーム 660"/>
              <p:cNvSpPr/>
              <p:nvPr/>
            </p:nvSpPr>
            <p:spPr>
              <a:xfrm>
                <a:off x="4471374" y="2216602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2" name="フリーフォーム 661"/>
              <p:cNvSpPr/>
              <p:nvPr/>
            </p:nvSpPr>
            <p:spPr>
              <a:xfrm>
                <a:off x="4471374" y="237983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3" name="フリーフォーム 662"/>
              <p:cNvSpPr/>
              <p:nvPr/>
            </p:nvSpPr>
            <p:spPr>
              <a:xfrm>
                <a:off x="4502479" y="2222388"/>
                <a:ext cx="0" cy="144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4" name="フリーフォーム 663"/>
              <p:cNvSpPr/>
              <p:nvPr/>
            </p:nvSpPr>
            <p:spPr>
              <a:xfrm>
                <a:off x="4471374" y="224013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0" name="円/楕円 11">
                <a:extLst>
                  <a:ext uri="{FF2B5EF4-FFF2-40B4-BE49-F238E27FC236}">
                    <a16:creationId xmlns:a16="http://schemas.microsoft.com/office/drawing/2014/main" id="{0B771CB8-8AEC-4FDA-8206-F00EC1C5E3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53382" y="2261168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5" name="円/楕円 12">
                <a:extLst>
                  <a:ext uri="{FF2B5EF4-FFF2-40B4-BE49-F238E27FC236}">
                    <a16:creationId xmlns:a16="http://schemas.microsoft.com/office/drawing/2014/main" id="{061B9440-BFAB-4496-ABFD-3BBC2FB754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53382" y="2231311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5" name="フリーフォーム 664"/>
              <p:cNvSpPr/>
              <p:nvPr/>
            </p:nvSpPr>
            <p:spPr>
              <a:xfrm>
                <a:off x="4854174" y="224443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6" name="フリーフォーム 665"/>
              <p:cNvSpPr/>
              <p:nvPr/>
            </p:nvSpPr>
            <p:spPr>
              <a:xfrm>
                <a:off x="4854174" y="241719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7" name="フリーフォーム 666"/>
              <p:cNvSpPr/>
              <p:nvPr/>
            </p:nvSpPr>
            <p:spPr>
              <a:xfrm>
                <a:off x="4885279" y="2253398"/>
                <a:ext cx="0" cy="1584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1" name="円/楕円 11">
                <a:extLst>
                  <a:ext uri="{FF2B5EF4-FFF2-40B4-BE49-F238E27FC236}">
                    <a16:creationId xmlns:a16="http://schemas.microsoft.com/office/drawing/2014/main" id="{22C82BFD-40D5-498A-A39C-75C4C796A1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182" y="2287855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6" name="円/楕円 12">
                <a:extLst>
                  <a:ext uri="{FF2B5EF4-FFF2-40B4-BE49-F238E27FC236}">
                    <a16:creationId xmlns:a16="http://schemas.microsoft.com/office/drawing/2014/main" id="{790D91C1-2399-4D5F-B26E-27B5DE7A9D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182" y="2250869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8" name="フリーフォーム 667"/>
              <p:cNvSpPr/>
              <p:nvPr/>
            </p:nvSpPr>
            <p:spPr>
              <a:xfrm>
                <a:off x="5235470" y="227900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69" name="フリーフォーム 668"/>
              <p:cNvSpPr/>
              <p:nvPr/>
            </p:nvSpPr>
            <p:spPr>
              <a:xfrm>
                <a:off x="5235470" y="248352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0" name="フリーフォーム 669"/>
              <p:cNvSpPr/>
              <p:nvPr/>
            </p:nvSpPr>
            <p:spPr>
              <a:xfrm>
                <a:off x="5266575" y="2284795"/>
                <a:ext cx="0" cy="1908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2" name="円/楕円 11">
                <a:extLst>
                  <a:ext uri="{FF2B5EF4-FFF2-40B4-BE49-F238E27FC236}">
                    <a16:creationId xmlns:a16="http://schemas.microsoft.com/office/drawing/2014/main" id="{97FF2C58-B44B-4366-8177-69F41CF118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17478" y="235480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7" name="円/楕円 12">
                <a:extLst>
                  <a:ext uri="{FF2B5EF4-FFF2-40B4-BE49-F238E27FC236}">
                    <a16:creationId xmlns:a16="http://schemas.microsoft.com/office/drawing/2014/main" id="{3ED4C12C-29AF-4D5C-ABB7-A4EC929114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17478" y="2296043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1" name="フリーフォーム 670"/>
              <p:cNvSpPr/>
              <p:nvPr/>
            </p:nvSpPr>
            <p:spPr>
              <a:xfrm>
                <a:off x="5621511" y="228404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2" name="フリーフォーム 671"/>
              <p:cNvSpPr/>
              <p:nvPr/>
            </p:nvSpPr>
            <p:spPr>
              <a:xfrm>
                <a:off x="5652616" y="2289829"/>
                <a:ext cx="0" cy="2592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3" name="円/楕円 11">
                <a:extLst>
                  <a:ext uri="{FF2B5EF4-FFF2-40B4-BE49-F238E27FC236}">
                    <a16:creationId xmlns:a16="http://schemas.microsoft.com/office/drawing/2014/main" id="{194EBA3E-C8C0-4B98-8D29-CDDF72E9D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3519" y="2427037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8" name="円/楕円 12">
                <a:extLst>
                  <a:ext uri="{FF2B5EF4-FFF2-40B4-BE49-F238E27FC236}">
                    <a16:creationId xmlns:a16="http://schemas.microsoft.com/office/drawing/2014/main" id="{FC24C203-C83D-4AE0-884C-D9F0E6161A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3519" y="2301859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3" name="フリーフォーム 672"/>
              <p:cNvSpPr/>
              <p:nvPr/>
            </p:nvSpPr>
            <p:spPr>
              <a:xfrm>
                <a:off x="6001108" y="231908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4" name="フリーフォーム 673"/>
              <p:cNvSpPr/>
              <p:nvPr/>
            </p:nvSpPr>
            <p:spPr>
              <a:xfrm>
                <a:off x="6032213" y="2324866"/>
                <a:ext cx="0" cy="2844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4" name="円/楕円 11">
                <a:extLst>
                  <a:ext uri="{FF2B5EF4-FFF2-40B4-BE49-F238E27FC236}">
                    <a16:creationId xmlns:a16="http://schemas.microsoft.com/office/drawing/2014/main" id="{CF94E80D-6B00-41DD-AE34-1C0EDA6FAD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3116" y="2480403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29" name="円/楕円 12">
                <a:extLst>
                  <a:ext uri="{FF2B5EF4-FFF2-40B4-BE49-F238E27FC236}">
                    <a16:creationId xmlns:a16="http://schemas.microsoft.com/office/drawing/2014/main" id="{1FC2B426-2F36-49C4-9827-ADD9DE3DC9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3116" y="2338628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5" name="フリーフォーム 674"/>
              <p:cNvSpPr/>
              <p:nvPr/>
            </p:nvSpPr>
            <p:spPr>
              <a:xfrm>
                <a:off x="6382115" y="229855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6" name="フリーフォーム 675"/>
              <p:cNvSpPr/>
              <p:nvPr/>
            </p:nvSpPr>
            <p:spPr>
              <a:xfrm>
                <a:off x="6413220" y="2304342"/>
                <a:ext cx="0" cy="324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5" name="円/楕円 11">
                <a:extLst>
                  <a:ext uri="{FF2B5EF4-FFF2-40B4-BE49-F238E27FC236}">
                    <a16:creationId xmlns:a16="http://schemas.microsoft.com/office/drawing/2014/main" id="{2506775E-7CE4-4BEB-927D-E40E19E58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4123" y="2492346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0" name="円/楕円 12">
                <a:extLst>
                  <a:ext uri="{FF2B5EF4-FFF2-40B4-BE49-F238E27FC236}">
                    <a16:creationId xmlns:a16="http://schemas.microsoft.com/office/drawing/2014/main" id="{4C88FF6E-35A0-4928-8449-9E1DCB1B7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4123" y="2323179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7" name="フリーフォーム 676"/>
              <p:cNvSpPr/>
              <p:nvPr/>
            </p:nvSpPr>
            <p:spPr>
              <a:xfrm>
                <a:off x="6762643" y="2336184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8" name="フリーフォーム 677"/>
              <p:cNvSpPr/>
              <p:nvPr/>
            </p:nvSpPr>
            <p:spPr>
              <a:xfrm>
                <a:off x="6793748" y="2341970"/>
                <a:ext cx="0" cy="1332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1" name="円/楕円 12">
                <a:extLst>
                  <a:ext uri="{FF2B5EF4-FFF2-40B4-BE49-F238E27FC236}">
                    <a16:creationId xmlns:a16="http://schemas.microsoft.com/office/drawing/2014/main" id="{E2026F68-251C-43DF-860A-68343DC834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4651" y="2371846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79" name="フリーフォーム 678"/>
              <p:cNvSpPr/>
              <p:nvPr/>
            </p:nvSpPr>
            <p:spPr>
              <a:xfrm>
                <a:off x="6762643" y="251267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0" name="フリーフォーム 679"/>
              <p:cNvSpPr/>
              <p:nvPr/>
            </p:nvSpPr>
            <p:spPr>
              <a:xfrm>
                <a:off x="6793748" y="2518462"/>
                <a:ext cx="0" cy="1872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6" name="円/楕円 11">
                <a:extLst>
                  <a:ext uri="{FF2B5EF4-FFF2-40B4-BE49-F238E27FC236}">
                    <a16:creationId xmlns:a16="http://schemas.microsoft.com/office/drawing/2014/main" id="{41ADC5DF-F85F-4632-BDFD-C6ABA96615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4651" y="2569989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1" name="フリーフォーム 680"/>
              <p:cNvSpPr/>
              <p:nvPr/>
            </p:nvSpPr>
            <p:spPr>
              <a:xfrm>
                <a:off x="7146078" y="2348723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2" name="フリーフォーム 681"/>
              <p:cNvSpPr/>
              <p:nvPr/>
            </p:nvSpPr>
            <p:spPr>
              <a:xfrm>
                <a:off x="7177183" y="2354509"/>
                <a:ext cx="0" cy="3708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3" name="フリーフォーム 682"/>
              <p:cNvSpPr/>
              <p:nvPr/>
            </p:nvSpPr>
            <p:spPr>
              <a:xfrm>
                <a:off x="7555782" y="2321691"/>
                <a:ext cx="0" cy="396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7" name="円/楕円 11">
                <a:extLst>
                  <a:ext uri="{FF2B5EF4-FFF2-40B4-BE49-F238E27FC236}">
                    <a16:creationId xmlns:a16="http://schemas.microsoft.com/office/drawing/2014/main" id="{370E721D-9B8A-48DC-B8F6-D1EDA2B4F7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28086" y="2575309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2" name="円/楕円 12">
                <a:extLst>
                  <a:ext uri="{FF2B5EF4-FFF2-40B4-BE49-F238E27FC236}">
                    <a16:creationId xmlns:a16="http://schemas.microsoft.com/office/drawing/2014/main" id="{98BFA264-5378-4A3B-BC34-E1DF76EE06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28086" y="2386445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18" name="円/楕円 11">
                <a:extLst>
                  <a:ext uri="{FF2B5EF4-FFF2-40B4-BE49-F238E27FC236}">
                    <a16:creationId xmlns:a16="http://schemas.microsoft.com/office/drawing/2014/main" id="{8EBEF534-4DCC-4662-B91F-9898AB7023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685" y="2541493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3" name="円/楕円 12">
                <a:extLst>
                  <a:ext uri="{FF2B5EF4-FFF2-40B4-BE49-F238E27FC236}">
                    <a16:creationId xmlns:a16="http://schemas.microsoft.com/office/drawing/2014/main" id="{F945F7F4-2EAD-4941-8111-6F1F815365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685" y="2370848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4" name="フリーフォーム 683"/>
              <p:cNvSpPr/>
              <p:nvPr/>
            </p:nvSpPr>
            <p:spPr>
              <a:xfrm>
                <a:off x="3057032" y="299642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5" name="フリーフォーム 684"/>
              <p:cNvSpPr/>
              <p:nvPr/>
            </p:nvSpPr>
            <p:spPr>
              <a:xfrm>
                <a:off x="3057032" y="316918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6" name="フリーフォーム 685"/>
              <p:cNvSpPr/>
              <p:nvPr/>
            </p:nvSpPr>
            <p:spPr>
              <a:xfrm>
                <a:off x="3088137" y="3002211"/>
                <a:ext cx="0" cy="2088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7" name="フリーフォーム 686"/>
              <p:cNvSpPr/>
              <p:nvPr/>
            </p:nvSpPr>
            <p:spPr>
              <a:xfrm>
                <a:off x="2433860" y="2611686"/>
                <a:ext cx="0" cy="180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5" name="円/楕円 11">
                <a:extLst>
                  <a:ext uri="{FF2B5EF4-FFF2-40B4-BE49-F238E27FC236}">
                    <a16:creationId xmlns:a16="http://schemas.microsoft.com/office/drawing/2014/main" id="{51B0D590-FD78-4458-ACDB-EE5B3F24DD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4763" y="2659305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8" name="フリーフォーム 687"/>
              <p:cNvSpPr/>
              <p:nvPr/>
            </p:nvSpPr>
            <p:spPr>
              <a:xfrm>
                <a:off x="2649882" y="2773611"/>
                <a:ext cx="0" cy="1908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6" name="円/楕円 11">
                <a:extLst>
                  <a:ext uri="{FF2B5EF4-FFF2-40B4-BE49-F238E27FC236}">
                    <a16:creationId xmlns:a16="http://schemas.microsoft.com/office/drawing/2014/main" id="{603EC22B-B9D3-4250-A52D-1294ACF0E3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00785" y="2826012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89" name="フリーフォーム 688"/>
              <p:cNvSpPr/>
              <p:nvPr/>
            </p:nvSpPr>
            <p:spPr>
              <a:xfrm>
                <a:off x="3057032" y="3020997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0" name="フリーフォーム 689"/>
              <p:cNvSpPr/>
              <p:nvPr/>
            </p:nvSpPr>
            <p:spPr>
              <a:xfrm>
                <a:off x="4885279" y="3192307"/>
                <a:ext cx="0" cy="1620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7" name="円/楕円 11">
                <a:extLst>
                  <a:ext uri="{FF2B5EF4-FFF2-40B4-BE49-F238E27FC236}">
                    <a16:creationId xmlns:a16="http://schemas.microsoft.com/office/drawing/2014/main" id="{24A20202-4E1D-4D82-8045-98EFBB006A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9040" y="3059562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2" name="円/楕円 12">
                <a:extLst>
                  <a:ext uri="{FF2B5EF4-FFF2-40B4-BE49-F238E27FC236}">
                    <a16:creationId xmlns:a16="http://schemas.microsoft.com/office/drawing/2014/main" id="{E8DCBCCB-B36D-4880-B809-C2CBAB581B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9040" y="3048238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1" name="フリーフォーム 690"/>
              <p:cNvSpPr/>
              <p:nvPr/>
            </p:nvSpPr>
            <p:spPr>
              <a:xfrm>
                <a:off x="2402755" y="299960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2" name="フリーフォーム 691"/>
              <p:cNvSpPr/>
              <p:nvPr/>
            </p:nvSpPr>
            <p:spPr>
              <a:xfrm>
                <a:off x="2402755" y="313743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3" name="フリーフォーム 692"/>
              <p:cNvSpPr/>
              <p:nvPr/>
            </p:nvSpPr>
            <p:spPr>
              <a:xfrm>
                <a:off x="2433860" y="3005386"/>
                <a:ext cx="0" cy="125999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0" name="円/楕円 12">
                <a:extLst>
                  <a:ext uri="{FF2B5EF4-FFF2-40B4-BE49-F238E27FC236}">
                    <a16:creationId xmlns:a16="http://schemas.microsoft.com/office/drawing/2014/main" id="{C9743632-2574-468A-B75E-7CF8A4DC48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4763" y="302099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4" name="フリーフォーム 693"/>
              <p:cNvSpPr/>
              <p:nvPr/>
            </p:nvSpPr>
            <p:spPr>
              <a:xfrm>
                <a:off x="2618777" y="300859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5" name="フリーフォーム 694"/>
              <p:cNvSpPr/>
              <p:nvPr/>
            </p:nvSpPr>
            <p:spPr>
              <a:xfrm>
                <a:off x="2618777" y="315278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6" name="フリーフォーム 695"/>
              <p:cNvSpPr/>
              <p:nvPr/>
            </p:nvSpPr>
            <p:spPr>
              <a:xfrm>
                <a:off x="2649882" y="3014385"/>
                <a:ext cx="0" cy="1332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1" name="円/楕円 12">
                <a:extLst>
                  <a:ext uri="{FF2B5EF4-FFF2-40B4-BE49-F238E27FC236}">
                    <a16:creationId xmlns:a16="http://schemas.microsoft.com/office/drawing/2014/main" id="{EBA5FC2C-257C-4A99-A774-33D190607C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00785" y="3033271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7" name="フリーフォーム 696"/>
              <p:cNvSpPr/>
              <p:nvPr/>
            </p:nvSpPr>
            <p:spPr>
              <a:xfrm>
                <a:off x="3709090" y="307159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8" name="フリーフォーム 697"/>
              <p:cNvSpPr/>
              <p:nvPr/>
            </p:nvSpPr>
            <p:spPr>
              <a:xfrm>
                <a:off x="3709090" y="3111010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699" name="フリーフォーム 698"/>
              <p:cNvSpPr/>
              <p:nvPr/>
            </p:nvSpPr>
            <p:spPr>
              <a:xfrm>
                <a:off x="3740195" y="3077385"/>
                <a:ext cx="0" cy="2556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38" name="円/楕円 11">
                <a:extLst>
                  <a:ext uri="{FF2B5EF4-FFF2-40B4-BE49-F238E27FC236}">
                    <a16:creationId xmlns:a16="http://schemas.microsoft.com/office/drawing/2014/main" id="{6D480AC2-3E0F-4719-916A-3BC0A5A530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1098" y="3181335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3" name="円/楕円 12">
                <a:extLst>
                  <a:ext uri="{FF2B5EF4-FFF2-40B4-BE49-F238E27FC236}">
                    <a16:creationId xmlns:a16="http://schemas.microsoft.com/office/drawing/2014/main" id="{68A91E0E-1BC0-41D1-B6D1-0C1B8396C5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1098" y="311198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0" name="フリーフォーム 699"/>
              <p:cNvSpPr/>
              <p:nvPr/>
            </p:nvSpPr>
            <p:spPr>
              <a:xfrm>
                <a:off x="4089920" y="311257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1" name="フリーフォーム 700"/>
              <p:cNvSpPr/>
              <p:nvPr/>
            </p:nvSpPr>
            <p:spPr>
              <a:xfrm>
                <a:off x="4089920" y="327898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2" name="フリーフォーム 701"/>
              <p:cNvSpPr/>
              <p:nvPr/>
            </p:nvSpPr>
            <p:spPr>
              <a:xfrm>
                <a:off x="4121025" y="3118361"/>
                <a:ext cx="0" cy="1584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4" name="円/楕円 12">
                <a:extLst>
                  <a:ext uri="{FF2B5EF4-FFF2-40B4-BE49-F238E27FC236}">
                    <a16:creationId xmlns:a16="http://schemas.microsoft.com/office/drawing/2014/main" id="{EFCA4257-EF12-4410-B27F-71AA837E4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1928" y="3151334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3" name="フリーフォーム 702"/>
              <p:cNvSpPr/>
              <p:nvPr/>
            </p:nvSpPr>
            <p:spPr>
              <a:xfrm>
                <a:off x="4471374" y="317554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4" name="フリーフォーム 703"/>
              <p:cNvSpPr/>
              <p:nvPr/>
            </p:nvSpPr>
            <p:spPr>
              <a:xfrm>
                <a:off x="4502479" y="3181335"/>
                <a:ext cx="0" cy="1692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5" name="円/楕円 12">
                <a:extLst>
                  <a:ext uri="{FF2B5EF4-FFF2-40B4-BE49-F238E27FC236}">
                    <a16:creationId xmlns:a16="http://schemas.microsoft.com/office/drawing/2014/main" id="{2446CF3D-F4A8-4215-99ED-D2A70FB2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53382" y="322108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6" name="円/楕円 12">
                <a:extLst>
                  <a:ext uri="{FF2B5EF4-FFF2-40B4-BE49-F238E27FC236}">
                    <a16:creationId xmlns:a16="http://schemas.microsoft.com/office/drawing/2014/main" id="{2334D218-649E-4BA7-8C15-9BE6C8FF5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182" y="3227234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5" name="フリーフォーム 704"/>
              <p:cNvSpPr/>
              <p:nvPr/>
            </p:nvSpPr>
            <p:spPr>
              <a:xfrm>
                <a:off x="5266575" y="3258906"/>
                <a:ext cx="0" cy="1764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7" name="円/楕円 12">
                <a:extLst>
                  <a:ext uri="{FF2B5EF4-FFF2-40B4-BE49-F238E27FC236}">
                    <a16:creationId xmlns:a16="http://schemas.microsoft.com/office/drawing/2014/main" id="{DEC05D47-FAEF-4604-AC09-BA1408BAA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17478" y="3302312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6" name="フリーフォーム 705"/>
              <p:cNvSpPr/>
              <p:nvPr/>
            </p:nvSpPr>
            <p:spPr>
              <a:xfrm>
                <a:off x="5652616" y="3353661"/>
                <a:ext cx="0" cy="190800"/>
              </a:xfrm>
              <a:custGeom>
                <a:avLst/>
                <a:gdLst>
                  <a:gd name="connsiteX0" fmla="*/ 0 w 0"/>
                  <a:gd name="connsiteY0" fmla="*/ 0 h 188686"/>
                  <a:gd name="connsiteX1" fmla="*/ 0 w 0"/>
                  <a:gd name="connsiteY1" fmla="*/ 188686 h 1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686">
                    <a:moveTo>
                      <a:pt x="0" y="0"/>
                    </a:moveTo>
                    <a:lnTo>
                      <a:pt x="0" y="1886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458" name="円/楕円 12">
                <a:extLst>
                  <a:ext uri="{FF2B5EF4-FFF2-40B4-BE49-F238E27FC236}">
                    <a16:creationId xmlns:a16="http://schemas.microsoft.com/office/drawing/2014/main" id="{FE22588A-041E-40C3-933D-43A207E73B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3519" y="3399238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8" name="フリーフォーム 707"/>
              <p:cNvSpPr/>
              <p:nvPr/>
            </p:nvSpPr>
            <p:spPr>
              <a:xfrm>
                <a:off x="2402755" y="1577328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75" name="円/楕円 11">
                <a:extLst>
                  <a:ext uri="{FF2B5EF4-FFF2-40B4-BE49-F238E27FC236}">
                    <a16:creationId xmlns:a16="http://schemas.microsoft.com/office/drawing/2014/main" id="{D13534D5-80F4-4E09-A531-A94FBDA474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4763" y="1485648"/>
                <a:ext cx="98194" cy="98194"/>
              </a:xfrm>
              <a:prstGeom prst="ellipse">
                <a:avLst/>
              </a:prstGeom>
              <a:solidFill>
                <a:srgbClr val="B7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09" name="フリーフォーム 708"/>
              <p:cNvSpPr/>
              <p:nvPr/>
            </p:nvSpPr>
            <p:spPr>
              <a:xfrm>
                <a:off x="4089920" y="1703876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4" name="円/楕円 12">
                <a:extLst>
                  <a:ext uri="{FF2B5EF4-FFF2-40B4-BE49-F238E27FC236}">
                    <a16:creationId xmlns:a16="http://schemas.microsoft.com/office/drawing/2014/main" id="{3F27EE04-9759-44A6-9EFC-EA0F8B821B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1928" y="1616757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10" name="フリーフォーム 709"/>
              <p:cNvSpPr/>
              <p:nvPr/>
            </p:nvSpPr>
            <p:spPr>
              <a:xfrm>
                <a:off x="3057032" y="173061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2" name="円/楕円 12">
                <a:extLst>
                  <a:ext uri="{FF2B5EF4-FFF2-40B4-BE49-F238E27FC236}">
                    <a16:creationId xmlns:a16="http://schemas.microsoft.com/office/drawing/2014/main" id="{9BEDCD79-9E47-4E33-ABEE-2982822F00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9040" y="1643068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11" name="フリーフォーム 710"/>
              <p:cNvSpPr/>
              <p:nvPr/>
            </p:nvSpPr>
            <p:spPr>
              <a:xfrm>
                <a:off x="3709090" y="1705215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393" name="円/楕円 12">
                <a:extLst>
                  <a:ext uri="{FF2B5EF4-FFF2-40B4-BE49-F238E27FC236}">
                    <a16:creationId xmlns:a16="http://schemas.microsoft.com/office/drawing/2014/main" id="{D12091A7-AAA8-48BE-9550-760BA1FAD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1098" y="1616609"/>
                <a:ext cx="98194" cy="98194"/>
              </a:xfrm>
              <a:prstGeom prst="ellipse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sp>
            <p:nvSpPr>
              <p:cNvPr id="712" name="フリーフォーム 711"/>
              <p:cNvSpPr/>
              <p:nvPr/>
            </p:nvSpPr>
            <p:spPr>
              <a:xfrm>
                <a:off x="6382115" y="2445929"/>
                <a:ext cx="62211" cy="0"/>
              </a:xfrm>
              <a:custGeom>
                <a:avLst/>
                <a:gdLst>
                  <a:gd name="connsiteX0" fmla="*/ 0 w 79828"/>
                  <a:gd name="connsiteY0" fmla="*/ 0 h 0"/>
                  <a:gd name="connsiteX1" fmla="*/ 79828 w 79828"/>
                  <a:gd name="connsiteY1" fmla="*/ 0 h 0"/>
                  <a:gd name="connsiteX2" fmla="*/ 79828 w 79828"/>
                  <a:gd name="connsiteY2" fmla="*/ 0 h 0"/>
                  <a:gd name="connsiteX3" fmla="*/ 79828 w 79828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28">
                    <a:moveTo>
                      <a:pt x="0" y="0"/>
                    </a:moveTo>
                    <a:lnTo>
                      <a:pt x="79828" y="0"/>
                    </a:lnTo>
                    <a:lnTo>
                      <a:pt x="79828" y="0"/>
                    </a:lnTo>
                    <a:lnTo>
                      <a:pt x="7982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</p:grpSp>
        <p:grpSp>
          <p:nvGrpSpPr>
            <p:cNvPr id="556" name="グループ化 555"/>
            <p:cNvGrpSpPr/>
            <p:nvPr/>
          </p:nvGrpSpPr>
          <p:grpSpPr>
            <a:xfrm>
              <a:off x="3391123" y="5094013"/>
              <a:ext cx="57278" cy="91598"/>
              <a:chOff x="3008335" y="5296040"/>
              <a:chExt cx="57278" cy="91598"/>
            </a:xfrm>
          </p:grpSpPr>
          <p:sp>
            <p:nvSpPr>
              <p:cNvPr id="638" name="フローチャート: データ 637"/>
              <p:cNvSpPr/>
              <p:nvPr/>
            </p:nvSpPr>
            <p:spPr>
              <a:xfrm>
                <a:off x="3009542" y="5302840"/>
                <a:ext cx="49789" cy="71386"/>
              </a:xfrm>
              <a:prstGeom prst="flowChartInputOutpu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メイリオ"/>
                </a:endParaRPr>
              </a:p>
            </p:txBody>
          </p:sp>
          <p:cxnSp>
            <p:nvCxnSpPr>
              <p:cNvPr id="639" name="直線コネクタ 638"/>
              <p:cNvCxnSpPr/>
              <p:nvPr/>
            </p:nvCxnSpPr>
            <p:spPr>
              <a:xfrm flipH="1">
                <a:off x="3008335" y="5296040"/>
                <a:ext cx="18000" cy="88381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直線コネクタ 706"/>
              <p:cNvCxnSpPr/>
              <p:nvPr/>
            </p:nvCxnSpPr>
            <p:spPr>
              <a:xfrm flipH="1">
                <a:off x="3047613" y="5297638"/>
                <a:ext cx="18000" cy="9000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7" name="直線コネクタ 716"/>
            <p:cNvCxnSpPr/>
            <p:nvPr/>
          </p:nvCxnSpPr>
          <p:spPr>
            <a:xfrm>
              <a:off x="2270618" y="5127233"/>
              <a:ext cx="44056" cy="73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7" name="正方形/長方形 636">
            <a:extLst>
              <a:ext uri="{FF2B5EF4-FFF2-40B4-BE49-F238E27FC236}">
                <a16:creationId xmlns:a16="http://schemas.microsoft.com/office/drawing/2014/main" id="{BDEABFF2-D69C-C343-A92F-E4AE6CC51F62}"/>
              </a:ext>
            </a:extLst>
          </p:cNvPr>
          <p:cNvSpPr/>
          <p:nvPr/>
        </p:nvSpPr>
        <p:spPr>
          <a:xfrm>
            <a:off x="4871264" y="6502498"/>
            <a:ext cx="7315533" cy="338554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  <a:cs typeface="メイリオ" pitchFamily="50" charset="-128"/>
              </a:rPr>
              <a:t>Cherney DZI et al.: </a:t>
            </a:r>
            <a:r>
              <a:rPr kumimoji="0" lang="en-US" altLang="ja-JP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  <a:cs typeface="メイリオ" pitchFamily="50" charset="-128"/>
              </a:rPr>
              <a:t>Lancet Diabetes Endocrinol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  <a:cs typeface="メイリオ" pitchFamily="50" charset="-128"/>
              </a:rPr>
              <a:t>. 2017;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  <a:cs typeface="メイリオ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  <a:cs typeface="メイリオ" pitchFamily="50" charset="-128"/>
              </a:rPr>
              <a:t>Aug; 5(8):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  <a:cs typeface="メイリオ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  <a:cs typeface="メイリオ" pitchFamily="50" charset="-128"/>
              </a:rPr>
              <a:t>610-21.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本試験はベーリンガーインゲルハイム社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/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イーライ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</a:rPr>
              <a:t>リリー社の支援により行われました。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メイリオ"/>
                <a:cs typeface="メイリオ" pitchFamily="50" charset="-128"/>
              </a:rPr>
              <a:t>  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メイリオ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A1E05F25-F3A9-25AF-46EA-5CC59382C073}"/>
              </a:ext>
            </a:extLst>
          </p:cNvPr>
          <p:cNvSpPr/>
          <p:nvPr/>
        </p:nvSpPr>
        <p:spPr>
          <a:xfrm>
            <a:off x="36000" y="36000"/>
            <a:ext cx="1006192" cy="2880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メイリオ"/>
              </a:rPr>
              <a:t>参考情報</a:t>
            </a:r>
          </a:p>
        </p:txBody>
      </p:sp>
      <p:sp>
        <p:nvSpPr>
          <p:cNvPr id="7" name="四角形: 1 つの角を丸める 6">
            <a:extLst>
              <a:ext uri="{FF2B5EF4-FFF2-40B4-BE49-F238E27FC236}">
                <a16:creationId xmlns:a16="http://schemas.microsoft.com/office/drawing/2014/main" id="{61E65F4C-6EC0-E377-7DAA-7E726561449F}"/>
              </a:ext>
            </a:extLst>
          </p:cNvPr>
          <p:cNvSpPr/>
          <p:nvPr/>
        </p:nvSpPr>
        <p:spPr>
          <a:xfrm>
            <a:off x="9291266" y="1594196"/>
            <a:ext cx="1761999" cy="283464"/>
          </a:xfrm>
          <a:prstGeom prst="round1Rect">
            <a:avLst/>
          </a:prstGeom>
          <a:solidFill>
            <a:srgbClr val="008C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約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-0.2/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年</a:t>
            </a:r>
          </a:p>
        </p:txBody>
      </p:sp>
      <p:sp>
        <p:nvSpPr>
          <p:cNvPr id="8" name="四角形: 1 つの角を丸める 7">
            <a:extLst>
              <a:ext uri="{FF2B5EF4-FFF2-40B4-BE49-F238E27FC236}">
                <a16:creationId xmlns:a16="http://schemas.microsoft.com/office/drawing/2014/main" id="{27C98794-5093-ACC5-1A8D-ACD7014140E7}"/>
              </a:ext>
            </a:extLst>
          </p:cNvPr>
          <p:cNvSpPr/>
          <p:nvPr/>
        </p:nvSpPr>
        <p:spPr>
          <a:xfrm>
            <a:off x="9291265" y="1929614"/>
            <a:ext cx="1761999" cy="283464"/>
          </a:xfrm>
          <a:prstGeom prst="round1Rect">
            <a:avLst/>
          </a:prstGeom>
          <a:solidFill>
            <a:srgbClr val="008C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約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-1.0/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年</a:t>
            </a:r>
          </a:p>
        </p:txBody>
      </p:sp>
      <p:sp>
        <p:nvSpPr>
          <p:cNvPr id="9" name="四角形: 1 つの角を丸める 8">
            <a:extLst>
              <a:ext uri="{FF2B5EF4-FFF2-40B4-BE49-F238E27FC236}">
                <a16:creationId xmlns:a16="http://schemas.microsoft.com/office/drawing/2014/main" id="{B2C6AB23-AC34-A179-3044-722E019DF9EB}"/>
              </a:ext>
            </a:extLst>
          </p:cNvPr>
          <p:cNvSpPr/>
          <p:nvPr/>
        </p:nvSpPr>
        <p:spPr>
          <a:xfrm>
            <a:off x="9291264" y="2245248"/>
            <a:ext cx="1761999" cy="283464"/>
          </a:xfrm>
          <a:prstGeom prst="round1Rect">
            <a:avLst/>
          </a:prstGeom>
          <a:solidFill>
            <a:srgbClr val="F4792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約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-1.0/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年</a:t>
            </a:r>
          </a:p>
        </p:txBody>
      </p:sp>
      <p:sp>
        <p:nvSpPr>
          <p:cNvPr id="10" name="四角形: 1 つの角を丸める 9">
            <a:extLst>
              <a:ext uri="{FF2B5EF4-FFF2-40B4-BE49-F238E27FC236}">
                <a16:creationId xmlns:a16="http://schemas.microsoft.com/office/drawing/2014/main" id="{CFBC73B2-8F3C-9B8D-8FB3-08B54949F4EE}"/>
              </a:ext>
            </a:extLst>
          </p:cNvPr>
          <p:cNvSpPr/>
          <p:nvPr/>
        </p:nvSpPr>
        <p:spPr>
          <a:xfrm>
            <a:off x="9291263" y="3373729"/>
            <a:ext cx="1761999" cy="283464"/>
          </a:xfrm>
          <a:prstGeom prst="round1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約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-3.0/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年</a:t>
            </a:r>
          </a:p>
        </p:txBody>
      </p:sp>
      <p:sp>
        <p:nvSpPr>
          <p:cNvPr id="11" name="四角形: 1 つの角を丸める 10">
            <a:extLst>
              <a:ext uri="{FF2B5EF4-FFF2-40B4-BE49-F238E27FC236}">
                <a16:creationId xmlns:a16="http://schemas.microsoft.com/office/drawing/2014/main" id="{1BBEC724-86C1-615F-7566-444B23981F82}"/>
              </a:ext>
            </a:extLst>
          </p:cNvPr>
          <p:cNvSpPr/>
          <p:nvPr/>
        </p:nvSpPr>
        <p:spPr>
          <a:xfrm>
            <a:off x="9291263" y="2580666"/>
            <a:ext cx="1761999" cy="283464"/>
          </a:xfrm>
          <a:prstGeom prst="round1Rect">
            <a:avLst/>
          </a:prstGeom>
          <a:solidFill>
            <a:srgbClr val="F4792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約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-2.0/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年</a:t>
            </a:r>
          </a:p>
        </p:txBody>
      </p:sp>
      <p:sp>
        <p:nvSpPr>
          <p:cNvPr id="12" name="四角形: 1 つの角を丸める 11">
            <a:extLst>
              <a:ext uri="{FF2B5EF4-FFF2-40B4-BE49-F238E27FC236}">
                <a16:creationId xmlns:a16="http://schemas.microsoft.com/office/drawing/2014/main" id="{D7533AB2-82F5-16DC-A5A9-41BECB805AD3}"/>
              </a:ext>
            </a:extLst>
          </p:cNvPr>
          <p:cNvSpPr/>
          <p:nvPr/>
        </p:nvSpPr>
        <p:spPr>
          <a:xfrm>
            <a:off x="9291262" y="4292626"/>
            <a:ext cx="1761999" cy="283464"/>
          </a:xfrm>
          <a:prstGeom prst="round1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約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-5.0/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年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C3EB548-C09F-D2A5-A93F-5D92D982A340}"/>
              </a:ext>
            </a:extLst>
          </p:cNvPr>
          <p:cNvSpPr/>
          <p:nvPr/>
        </p:nvSpPr>
        <p:spPr>
          <a:xfrm>
            <a:off x="11119057" y="1473477"/>
            <a:ext cx="481984" cy="725618"/>
          </a:xfrm>
          <a:prstGeom prst="ellipse">
            <a:avLst/>
          </a:prstGeom>
          <a:solidFill>
            <a:srgbClr val="A955A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0.8</a:t>
            </a:r>
            <a:endParaRPr kumimoji="1" lang="ja-JP" alt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メイリオ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E9974D6-7682-CADF-4723-F02B68A9361C}"/>
              </a:ext>
            </a:extLst>
          </p:cNvPr>
          <p:cNvSpPr/>
          <p:nvPr/>
        </p:nvSpPr>
        <p:spPr>
          <a:xfrm>
            <a:off x="11103817" y="2200798"/>
            <a:ext cx="481984" cy="725618"/>
          </a:xfrm>
          <a:prstGeom prst="ellipse">
            <a:avLst/>
          </a:prstGeom>
          <a:solidFill>
            <a:srgbClr val="A955A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1.0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02905EA-554B-97DB-169B-AFE0A201C178}"/>
              </a:ext>
            </a:extLst>
          </p:cNvPr>
          <p:cNvSpPr/>
          <p:nvPr/>
        </p:nvSpPr>
        <p:spPr>
          <a:xfrm>
            <a:off x="11133675" y="3536029"/>
            <a:ext cx="481984" cy="725618"/>
          </a:xfrm>
          <a:prstGeom prst="ellipse">
            <a:avLst/>
          </a:prstGeom>
          <a:solidFill>
            <a:srgbClr val="A955A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2.0</a:t>
            </a:r>
            <a:endParaRPr kumimoji="1" lang="ja-JP" alt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メイリオ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3AF1180-2ECE-CAD4-788D-47BA15BC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7" y="708157"/>
            <a:ext cx="10626025" cy="583894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1041DE-BC3C-0760-880F-F7D0CAB9C760}"/>
              </a:ext>
            </a:extLst>
          </p:cNvPr>
          <p:cNvSpPr/>
          <p:nvPr/>
        </p:nvSpPr>
        <p:spPr>
          <a:xfrm>
            <a:off x="5370111" y="799597"/>
            <a:ext cx="573489" cy="655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527B08-B85A-E0F9-788B-131E02C63545}"/>
              </a:ext>
            </a:extLst>
          </p:cNvPr>
          <p:cNvSpPr txBox="1"/>
          <p:nvPr/>
        </p:nvSpPr>
        <p:spPr>
          <a:xfrm>
            <a:off x="3147889" y="132685"/>
            <a:ext cx="10626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CKD</a:t>
            </a:r>
            <a:r>
              <a:rPr lang="ja-JP" altLang="en-US" sz="2000" dirty="0"/>
              <a:t>ステージ</a:t>
            </a:r>
            <a:r>
              <a:rPr lang="en-US" altLang="ja-JP" sz="2000" dirty="0"/>
              <a:t>3</a:t>
            </a:r>
            <a:r>
              <a:rPr lang="ja-JP" altLang="en-US" sz="2000" dirty="0"/>
              <a:t>ｂ</a:t>
            </a:r>
            <a:r>
              <a:rPr lang="en-US" altLang="ja-JP" sz="2000" dirty="0"/>
              <a:t>/</a:t>
            </a:r>
            <a:r>
              <a:rPr lang="ja-JP" altLang="en-US" sz="2000" dirty="0"/>
              <a:t>４：</a:t>
            </a:r>
            <a:r>
              <a:rPr lang="en-US" altLang="ja-JP" sz="2000" dirty="0"/>
              <a:t>GFR</a:t>
            </a:r>
            <a:r>
              <a:rPr lang="ja-JP" altLang="en-US" sz="2000" dirty="0"/>
              <a:t>スロープ</a:t>
            </a:r>
            <a:r>
              <a:rPr lang="ja-JP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  <a:highlight>
                  <a:srgbClr val="FFFF00"/>
                </a:highlight>
              </a:rPr>
              <a:t>+0.73mL/min/1.73m2/</a:t>
            </a:r>
            <a:r>
              <a:rPr lang="ja-JP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年</a:t>
            </a:r>
            <a:r>
              <a:rPr lang="en-US" altLang="ja-JP" sz="2000" dirty="0">
                <a:solidFill>
                  <a:srgbClr val="FF0000"/>
                </a:solidFill>
                <a:highlight>
                  <a:srgbClr val="FFFF00"/>
                </a:highlight>
              </a:rPr>
              <a:t>”</a:t>
            </a:r>
            <a:r>
              <a:rPr lang="ja-JP" altLang="en-US" sz="2000" dirty="0"/>
              <a:t>の差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03A50EBE-0351-9928-FB22-49891A1D456B}"/>
              </a:ext>
            </a:extLst>
          </p:cNvPr>
          <p:cNvSpPr/>
          <p:nvPr/>
        </p:nvSpPr>
        <p:spPr>
          <a:xfrm rot="20473995" flipV="1">
            <a:off x="4929637" y="5923684"/>
            <a:ext cx="292608" cy="286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1CF88959-99D5-74BC-A913-8A37D6995247}"/>
              </a:ext>
            </a:extLst>
          </p:cNvPr>
          <p:cNvSpPr/>
          <p:nvPr/>
        </p:nvSpPr>
        <p:spPr>
          <a:xfrm rot="20473995" flipV="1">
            <a:off x="7432046" y="6006658"/>
            <a:ext cx="292608" cy="286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11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F7974E-FF52-7145-34D5-F4C07BA3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4" y="774931"/>
            <a:ext cx="10070616" cy="5744102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F01832E-A343-ED63-8772-7E2EE32C6DAF}"/>
              </a:ext>
            </a:extLst>
          </p:cNvPr>
          <p:cNvSpPr/>
          <p:nvPr/>
        </p:nvSpPr>
        <p:spPr>
          <a:xfrm>
            <a:off x="6096000" y="774930"/>
            <a:ext cx="652272" cy="914399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32FE27AB-A02C-492C-F4E0-5F11131342A3}"/>
              </a:ext>
            </a:extLst>
          </p:cNvPr>
          <p:cNvSpPr/>
          <p:nvPr/>
        </p:nvSpPr>
        <p:spPr>
          <a:xfrm rot="572451" flipV="1">
            <a:off x="4794459" y="6046312"/>
            <a:ext cx="960076" cy="2730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91990BD-9F4F-8A3D-4DA7-A0B7D7FC847B}"/>
              </a:ext>
            </a:extLst>
          </p:cNvPr>
          <p:cNvSpPr/>
          <p:nvPr/>
        </p:nvSpPr>
        <p:spPr>
          <a:xfrm rot="572451" flipV="1">
            <a:off x="6697149" y="5946527"/>
            <a:ext cx="960076" cy="2730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C5F9E7-E41C-5C90-B91A-CB7170EA0CD2}"/>
              </a:ext>
            </a:extLst>
          </p:cNvPr>
          <p:cNvSpPr txBox="1"/>
          <p:nvPr/>
        </p:nvSpPr>
        <p:spPr>
          <a:xfrm>
            <a:off x="2577037" y="174765"/>
            <a:ext cx="105202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CKD</a:t>
            </a:r>
            <a:r>
              <a:rPr lang="ja-JP" altLang="en-US" sz="2000" dirty="0"/>
              <a:t>ステージ</a:t>
            </a:r>
            <a:r>
              <a:rPr lang="en-US" altLang="ja-JP" sz="2000" dirty="0"/>
              <a:t>3</a:t>
            </a:r>
            <a:r>
              <a:rPr lang="ja-JP" altLang="en-US" sz="2000" dirty="0"/>
              <a:t>：</a:t>
            </a:r>
            <a:r>
              <a:rPr lang="en-US" altLang="ja-JP" sz="2000" dirty="0"/>
              <a:t>GFR</a:t>
            </a:r>
            <a:r>
              <a:rPr lang="ja-JP" altLang="en-US" sz="2000" dirty="0"/>
              <a:t>スロープ</a:t>
            </a:r>
            <a:r>
              <a:rPr lang="ja-JP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  <a:highlight>
                  <a:srgbClr val="FFFF00"/>
                </a:highlight>
              </a:rPr>
              <a:t>1.20/min/1.73m2/</a:t>
            </a:r>
            <a:r>
              <a:rPr lang="ja-JP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年</a:t>
            </a:r>
            <a:r>
              <a:rPr lang="en-US" altLang="ja-JP" sz="2000" dirty="0">
                <a:solidFill>
                  <a:srgbClr val="FF0000"/>
                </a:solidFill>
                <a:highlight>
                  <a:srgbClr val="FFFF00"/>
                </a:highlight>
              </a:rPr>
              <a:t>”</a:t>
            </a:r>
            <a:r>
              <a:rPr lang="ja-JP" altLang="en-US" sz="2000" dirty="0"/>
              <a:t>の差</a:t>
            </a:r>
          </a:p>
        </p:txBody>
      </p:sp>
    </p:spTree>
    <p:extLst>
      <p:ext uri="{BB962C8B-B14F-4D97-AF65-F5344CB8AC3E}">
        <p14:creationId xmlns:p14="http://schemas.microsoft.com/office/powerpoint/2010/main" val="40151638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3.xml><?xml version="1.0" encoding="utf-8"?>
<a:theme xmlns:a="http://schemas.openxmlformats.org/drawingml/2006/main" name="2_Jardiance - No Logo">
  <a:themeElements>
    <a:clrScheme name="Jardiance/Synjardy">
      <a:dk1>
        <a:srgbClr val="000000"/>
      </a:dk1>
      <a:lt1>
        <a:sysClr val="window" lastClr="FFFFFF"/>
      </a:lt1>
      <a:dk2>
        <a:srgbClr val="4B3232"/>
      </a:dk2>
      <a:lt2>
        <a:srgbClr val="E9E9E9"/>
      </a:lt2>
      <a:accent1>
        <a:srgbClr val="008C7D"/>
      </a:accent1>
      <a:accent2>
        <a:srgbClr val="B7B9BB"/>
      </a:accent2>
      <a:accent3>
        <a:srgbClr val="80C242"/>
      </a:accent3>
      <a:accent4>
        <a:srgbClr val="A955A0"/>
      </a:accent4>
      <a:accent5>
        <a:srgbClr val="FFC800"/>
      </a:accent5>
      <a:accent6>
        <a:srgbClr val="F47920"/>
      </a:accent6>
      <a:hlink>
        <a:srgbClr val="008CF4"/>
      </a:hlink>
      <a:folHlink>
        <a:srgbClr val="800080"/>
      </a:folHlink>
    </a:clrScheme>
    <a:fontScheme name="ユーザー定義 0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none" rtlCol="0">
        <a:spAutoFit/>
      </a:bodyPr>
      <a:lstStyle>
        <a:defPPr>
          <a:defRPr sz="1200" dirty="0" smtClean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4D0482-4ABC-2C4A-96E3-FBAC799EA937}" vid="{DA0187CC-9ACD-D541-80F5-74BFD5B43D60}"/>
    </a:ext>
  </a:extLst>
</a:theme>
</file>

<file path=ppt/theme/theme4.xml><?xml version="1.0" encoding="utf-8"?>
<a:theme xmlns:a="http://schemas.openxmlformats.org/drawingml/2006/main" name="1_Jardiance - No Logo">
  <a:themeElements>
    <a:clrScheme name="Jardiance/Synjardy">
      <a:dk1>
        <a:srgbClr val="000000"/>
      </a:dk1>
      <a:lt1>
        <a:sysClr val="window" lastClr="FFFFFF"/>
      </a:lt1>
      <a:dk2>
        <a:srgbClr val="4B3232"/>
      </a:dk2>
      <a:lt2>
        <a:srgbClr val="E9E9E9"/>
      </a:lt2>
      <a:accent1>
        <a:srgbClr val="008C7D"/>
      </a:accent1>
      <a:accent2>
        <a:srgbClr val="B7B9BB"/>
      </a:accent2>
      <a:accent3>
        <a:srgbClr val="80C242"/>
      </a:accent3>
      <a:accent4>
        <a:srgbClr val="A955A0"/>
      </a:accent4>
      <a:accent5>
        <a:srgbClr val="FFC800"/>
      </a:accent5>
      <a:accent6>
        <a:srgbClr val="F47920"/>
      </a:accent6>
      <a:hlink>
        <a:srgbClr val="008CF4"/>
      </a:hlink>
      <a:folHlink>
        <a:srgbClr val="800080"/>
      </a:folHlink>
    </a:clrScheme>
    <a:fontScheme name="ユーザー定義 0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none" rtlCol="0">
        <a:spAutoFit/>
      </a:bodyPr>
      <a:lstStyle>
        <a:defPPr>
          <a:defRPr kumimoji="1" sz="1000" dirty="0" smtClean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4D0482-4ABC-2C4A-96E3-FBAC799EA937}" vid="{DA0187CC-9ACD-D541-80F5-74BFD5B43D60}"/>
    </a:ext>
  </a:extLst>
</a:theme>
</file>

<file path=ppt/theme/theme5.xml><?xml version="1.0" encoding="utf-8"?>
<a:theme xmlns:a="http://schemas.openxmlformats.org/drawingml/2006/main" name="1_デザインの設定">
  <a:themeElements>
    <a:clrScheme name="ユーザー定義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8C7D"/>
      </a:accent1>
      <a:accent2>
        <a:srgbClr val="B6DDD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ユーザー定義 9">
      <a:majorFont>
        <a:latin typeface="Arial"/>
        <a:ea typeface="メイリオ"/>
        <a:cs typeface="Osaka"/>
      </a:majorFont>
      <a:minorFont>
        <a:latin typeface="Arial"/>
        <a:ea typeface="メイリオ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</a:spPr>
      <a:bodyPr rtlCol="0" anchor="ctr"/>
      <a:lstStyle>
        <a:defPPr algn="ctr">
          <a:defRPr kumimoji="1"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8C7D"/>
      </a:accent1>
      <a:accent2>
        <a:srgbClr val="B6DDD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ユーザー定義 1">
      <a:majorFont>
        <a:latin typeface="Arial"/>
        <a:ea typeface="メイリオ"/>
        <a:cs typeface="Osaka"/>
      </a:majorFont>
      <a:minorFont>
        <a:latin typeface="Arial"/>
        <a:ea typeface="メイリオ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ウィスプ</Template>
  <TotalTime>3273</TotalTime>
  <Words>518</Words>
  <Application>Microsoft Office PowerPoint</Application>
  <PresentationFormat>ワイド画面</PresentationFormat>
  <Paragraphs>190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メイリオ</vt:lpstr>
      <vt:lpstr>游ゴシック</vt:lpstr>
      <vt:lpstr>Arial</vt:lpstr>
      <vt:lpstr>Calibri</vt:lpstr>
      <vt:lpstr>Calibri Light</vt:lpstr>
      <vt:lpstr>Wingdings</vt:lpstr>
      <vt:lpstr>Wingdings 2</vt:lpstr>
      <vt:lpstr>HDOfficeLightV0</vt:lpstr>
      <vt:lpstr>天空</vt:lpstr>
      <vt:lpstr>2_Jardiance - No Logo</vt:lpstr>
      <vt:lpstr>1_Jardiance - No Logo</vt:lpstr>
      <vt:lpstr>1_デザインの設定</vt:lpstr>
      <vt:lpstr>デザインの設定</vt:lpstr>
      <vt:lpstr>SGLT-2阻害薬によるInitial dip ★エンパレグ研究より★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192週までのeGFR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CKDにおける血圧管理 </dc:title>
  <dc:creator>圭介 北浦</dc:creator>
  <cp:lastModifiedBy>圭介 北浦</cp:lastModifiedBy>
  <cp:revision>216</cp:revision>
  <dcterms:created xsi:type="dcterms:W3CDTF">2023-12-07T10:09:20Z</dcterms:created>
  <dcterms:modified xsi:type="dcterms:W3CDTF">2024-09-01T06:00:44Z</dcterms:modified>
</cp:coreProperties>
</file>